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4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747" r:id="rId2"/>
  </p:sldMasterIdLst>
  <p:notesMasterIdLst>
    <p:notesMasterId r:id="rId81"/>
  </p:notesMasterIdLst>
  <p:handoutMasterIdLst>
    <p:handoutMasterId r:id="rId82"/>
  </p:handoutMasterIdLst>
  <p:sldIdLst>
    <p:sldId id="257" r:id="rId3"/>
    <p:sldId id="478" r:id="rId4"/>
    <p:sldId id="527" r:id="rId5"/>
    <p:sldId id="528" r:id="rId6"/>
    <p:sldId id="529" r:id="rId7"/>
    <p:sldId id="530" r:id="rId8"/>
    <p:sldId id="533" r:id="rId9"/>
    <p:sldId id="536" r:id="rId10"/>
    <p:sldId id="704" r:id="rId11"/>
    <p:sldId id="652" r:id="rId12"/>
    <p:sldId id="662" r:id="rId13"/>
    <p:sldId id="620" r:id="rId14"/>
    <p:sldId id="653" r:id="rId15"/>
    <p:sldId id="654" r:id="rId16"/>
    <p:sldId id="655" r:id="rId17"/>
    <p:sldId id="643" r:id="rId18"/>
    <p:sldId id="656" r:id="rId19"/>
    <p:sldId id="644" r:id="rId20"/>
    <p:sldId id="627" r:id="rId21"/>
    <p:sldId id="660" r:id="rId22"/>
    <p:sldId id="645" r:id="rId23"/>
    <p:sldId id="646" r:id="rId24"/>
    <p:sldId id="657" r:id="rId25"/>
    <p:sldId id="631" r:id="rId26"/>
    <p:sldId id="648" r:id="rId27"/>
    <p:sldId id="633" r:id="rId28"/>
    <p:sldId id="634" r:id="rId29"/>
    <p:sldId id="661" r:id="rId30"/>
    <p:sldId id="658" r:id="rId31"/>
    <p:sldId id="563" r:id="rId32"/>
    <p:sldId id="565" r:id="rId33"/>
    <p:sldId id="611" r:id="rId34"/>
    <p:sldId id="705" r:id="rId35"/>
    <p:sldId id="706" r:id="rId36"/>
    <p:sldId id="707" r:id="rId37"/>
    <p:sldId id="566" r:id="rId38"/>
    <p:sldId id="567" r:id="rId39"/>
    <p:sldId id="568" r:id="rId40"/>
    <p:sldId id="598" r:id="rId41"/>
    <p:sldId id="663" r:id="rId42"/>
    <p:sldId id="664" r:id="rId43"/>
    <p:sldId id="665" r:id="rId44"/>
    <p:sldId id="666" r:id="rId45"/>
    <p:sldId id="667" r:id="rId46"/>
    <p:sldId id="668" r:id="rId47"/>
    <p:sldId id="669" r:id="rId48"/>
    <p:sldId id="670" r:id="rId49"/>
    <p:sldId id="671" r:id="rId50"/>
    <p:sldId id="672" r:id="rId51"/>
    <p:sldId id="673" r:id="rId52"/>
    <p:sldId id="674" r:id="rId53"/>
    <p:sldId id="675" r:id="rId54"/>
    <p:sldId id="676" r:id="rId55"/>
    <p:sldId id="677" r:id="rId56"/>
    <p:sldId id="708" r:id="rId57"/>
    <p:sldId id="679" r:id="rId58"/>
    <p:sldId id="680" r:id="rId59"/>
    <p:sldId id="681" r:id="rId60"/>
    <p:sldId id="682" r:id="rId61"/>
    <p:sldId id="683" r:id="rId62"/>
    <p:sldId id="685" r:id="rId63"/>
    <p:sldId id="686" r:id="rId64"/>
    <p:sldId id="688" r:id="rId65"/>
    <p:sldId id="689" r:id="rId66"/>
    <p:sldId id="690" r:id="rId67"/>
    <p:sldId id="691" r:id="rId68"/>
    <p:sldId id="692" r:id="rId69"/>
    <p:sldId id="693" r:id="rId70"/>
    <p:sldId id="694" r:id="rId71"/>
    <p:sldId id="695" r:id="rId72"/>
    <p:sldId id="696" r:id="rId73"/>
    <p:sldId id="697" r:id="rId74"/>
    <p:sldId id="698" r:id="rId75"/>
    <p:sldId id="699" r:id="rId76"/>
    <p:sldId id="700" r:id="rId77"/>
    <p:sldId id="701" r:id="rId78"/>
    <p:sldId id="702" r:id="rId79"/>
    <p:sldId id="703" r:id="rId8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pickfor" initials="j" lastIdx="8" clrIdx="0"/>
  <p:cmAuthor id="1" name="cblancha" initials="c" lastIdx="15" clrIdx="1"/>
  <p:cmAuthor id="2" name="Blanchard, Carl" initials="BC" lastIdx="78" clrIdx="2">
    <p:extLst>
      <p:ext uri="{19B8F6BF-5375-455C-9EA6-DF929625EA0E}">
        <p15:presenceInfo xmlns:p15="http://schemas.microsoft.com/office/powerpoint/2012/main" userId="S-1-5-21-2017986614-23424109-2091147243-34937" providerId="AD"/>
      </p:ext>
    </p:extLst>
  </p:cmAuthor>
  <p:cmAuthor id="3" name="User" initials="U" lastIdx="24" clrIdx="3">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C15"/>
    <a:srgbClr val="E9ECF3"/>
    <a:srgbClr val="FCD7A1"/>
    <a:srgbClr val="213363"/>
    <a:srgbClr val="5075BB"/>
    <a:srgbClr val="91ABE5"/>
    <a:srgbClr val="DCE6F2"/>
    <a:srgbClr val="FEEBD0"/>
    <a:srgbClr val="FEEFE7"/>
    <a:srgbClr val="FCD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9480" autoAdjust="0"/>
  </p:normalViewPr>
  <p:slideViewPr>
    <p:cSldViewPr snapToGrid="0">
      <p:cViewPr varScale="1">
        <p:scale>
          <a:sx n="80" d="100"/>
          <a:sy n="80" d="100"/>
        </p:scale>
        <p:origin x="136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OEFS1\Office\EE4NJ\AchieveNJ%20Project%20Plans\2016-17\Evaluation%20Reports%20YR2%20and%20YR3%20CB\year%203\Year%203%20Data\Year%203%20Report%20Data%20Sets%202.23.17%20c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OEFS1\Office\EE4NJ\AchieveNJ%20Project%20Plans\2016-17\Evaluation%20Reports%20YR2%20and%20YR3%20CB\year%203\Year%203%20Data\Year%203%20Report%20Data%20Sets%202.23.17%20c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OEFS1\Office\EE4NJ\AchieveNJ%20Project%20Plans\2016-17\Evaluation%20Reports%20YR2%20and%20YR3%20CB\year%203\Year%203%20Data\Year%203%20Report%20Data%20Sets%202.23.17%20cb.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OEFS1\Office\EE4NJ\AchieveNJ%20Project%20Plans\2016-17\Evaluation%20Reports%20YR2%20and%20YR3%20CB\year%203\Year%203%20Data\Year%203%20Report%20Data%20Sets%202.23.17%20cb.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'3 Year Teacher Totals'!$A$3</c:f>
              <c:strCache>
                <c:ptCount val="1"/>
                <c:pt idx="0">
                  <c:v>2013-14</c:v>
                </c:pt>
              </c:strCache>
            </c:strRef>
          </c:tx>
          <c:spPr>
            <a:solidFill>
              <a:schemeClr val="accent5">
                <a:lumMod val="60000"/>
                <a:lumOff val="40000"/>
              </a:schemeClr>
            </a:solidFill>
            <a:ln>
              <a:noFill/>
            </a:ln>
            <a:effectLst/>
          </c:spPr>
          <c:invertIfNegative val="0"/>
          <c:cat>
            <c:strRef>
              <c:f>'3 Year Teacher Totals'!$B$1:$E$2</c:f>
              <c:strCache>
                <c:ptCount val="4"/>
                <c:pt idx="0">
                  <c:v>Ineffective</c:v>
                </c:pt>
                <c:pt idx="1">
                  <c:v>Partially Effective</c:v>
                </c:pt>
                <c:pt idx="2">
                  <c:v>Effective</c:v>
                </c:pt>
                <c:pt idx="3">
                  <c:v>Highly Effective</c:v>
                </c:pt>
              </c:strCache>
            </c:strRef>
          </c:cat>
          <c:val>
            <c:numRef>
              <c:f>'3 Year Teacher Totals'!$B$3:$E$3</c:f>
              <c:numCache>
                <c:formatCode>0.0%</c:formatCode>
                <c:ptCount val="4"/>
                <c:pt idx="0">
                  <c:v>2E-3</c:v>
                </c:pt>
                <c:pt idx="1">
                  <c:v>2.5000000000000001E-2</c:v>
                </c:pt>
                <c:pt idx="2">
                  <c:v>0.73899999999999999</c:v>
                </c:pt>
                <c:pt idx="3">
                  <c:v>0.23400000000000001</c:v>
                </c:pt>
              </c:numCache>
            </c:numRef>
          </c:val>
        </c:ser>
        <c:ser>
          <c:idx val="1"/>
          <c:order val="1"/>
          <c:tx>
            <c:strRef>
              <c:f>'3 Year Teacher Totals'!$A$4</c:f>
              <c:strCache>
                <c:ptCount val="1"/>
                <c:pt idx="0">
                  <c:v>2014-15</c:v>
                </c:pt>
              </c:strCache>
            </c:strRef>
          </c:tx>
          <c:spPr>
            <a:solidFill>
              <a:schemeClr val="accent4"/>
            </a:solidFill>
            <a:ln>
              <a:noFill/>
            </a:ln>
            <a:effectLst/>
          </c:spPr>
          <c:invertIfNegative val="0"/>
          <c:cat>
            <c:strRef>
              <c:f>'3 Year Teacher Totals'!$B$1:$E$2</c:f>
              <c:strCache>
                <c:ptCount val="4"/>
                <c:pt idx="0">
                  <c:v>Ineffective</c:v>
                </c:pt>
                <c:pt idx="1">
                  <c:v>Partially Effective</c:v>
                </c:pt>
                <c:pt idx="2">
                  <c:v>Effective</c:v>
                </c:pt>
                <c:pt idx="3">
                  <c:v>Highly Effective</c:v>
                </c:pt>
              </c:strCache>
            </c:strRef>
          </c:cat>
          <c:val>
            <c:numRef>
              <c:f>'3 Year Teacher Totals'!$B$4:$E$4</c:f>
              <c:numCache>
                <c:formatCode>0.0%</c:formatCode>
                <c:ptCount val="4"/>
                <c:pt idx="0">
                  <c:v>1.5698587127158557E-3</c:v>
                </c:pt>
                <c:pt idx="1">
                  <c:v>1.4E-2</c:v>
                </c:pt>
                <c:pt idx="2">
                  <c:v>0.64600000000000002</c:v>
                </c:pt>
                <c:pt idx="3">
                  <c:v>0.33800000000000002</c:v>
                </c:pt>
              </c:numCache>
            </c:numRef>
          </c:val>
        </c:ser>
        <c:ser>
          <c:idx val="2"/>
          <c:order val="2"/>
          <c:tx>
            <c:strRef>
              <c:f>'3 Year Teacher Totals'!$A$5</c:f>
              <c:strCache>
                <c:ptCount val="1"/>
                <c:pt idx="0">
                  <c:v>2015-16</c:v>
                </c:pt>
              </c:strCache>
            </c:strRef>
          </c:tx>
          <c:spPr>
            <a:solidFill>
              <a:schemeClr val="accent5">
                <a:lumMod val="75000"/>
              </a:schemeClr>
            </a:solidFill>
            <a:ln>
              <a:noFill/>
            </a:ln>
            <a:effectLst/>
          </c:spPr>
          <c:invertIfNegative val="0"/>
          <c:cat>
            <c:strRef>
              <c:f>'3 Year Teacher Totals'!$B$1:$E$2</c:f>
              <c:strCache>
                <c:ptCount val="4"/>
                <c:pt idx="0">
                  <c:v>Ineffective</c:v>
                </c:pt>
                <c:pt idx="1">
                  <c:v>Partially Effective</c:v>
                </c:pt>
                <c:pt idx="2">
                  <c:v>Effective</c:v>
                </c:pt>
                <c:pt idx="3">
                  <c:v>Highly Effective</c:v>
                </c:pt>
              </c:strCache>
            </c:strRef>
          </c:cat>
          <c:val>
            <c:numRef>
              <c:f>'3 Year Teacher Totals'!$B$5:$E$5</c:f>
              <c:numCache>
                <c:formatCode>0.0%</c:formatCode>
                <c:ptCount val="4"/>
                <c:pt idx="0">
                  <c:v>1.0047842479328178E-3</c:v>
                </c:pt>
                <c:pt idx="1">
                  <c:v>9.7067689272775873E-3</c:v>
                </c:pt>
                <c:pt idx="2">
                  <c:v>0.60887159963495907</c:v>
                </c:pt>
                <c:pt idx="3">
                  <c:v>0.38041684718983049</c:v>
                </c:pt>
              </c:numCache>
            </c:numRef>
          </c:val>
        </c:ser>
        <c:dLbls>
          <c:showLegendKey val="0"/>
          <c:showVal val="0"/>
          <c:showCatName val="0"/>
          <c:showSerName val="0"/>
          <c:showPercent val="0"/>
          <c:showBubbleSize val="0"/>
        </c:dLbls>
        <c:gapWidth val="150"/>
        <c:axId val="309366640"/>
        <c:axId val="151110600"/>
      </c:barChart>
      <c:catAx>
        <c:axId val="3093666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Summative</a:t>
                </a:r>
                <a:r>
                  <a:rPr lang="en-US" sz="1400" baseline="0"/>
                  <a:t> Rating</a:t>
                </a:r>
                <a:endParaRPr lang="en-US" sz="140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110600"/>
        <c:crosses val="autoZero"/>
        <c:auto val="1"/>
        <c:lblAlgn val="ctr"/>
        <c:lblOffset val="100"/>
        <c:noMultiLvlLbl val="0"/>
      </c:catAx>
      <c:valAx>
        <c:axId val="151110600"/>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30936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mn-cs"/>
              </a:defRPr>
            </a:pPr>
            <a:r>
              <a:rPr lang="en-US" sz="1600" b="0" dirty="0">
                <a:latin typeface="Calibri" panose="020F0502020204030204" pitchFamily="34" charset="0"/>
              </a:rPr>
              <a:t>District </a:t>
            </a:r>
            <a:r>
              <a:rPr lang="en-US" sz="1600" b="0" dirty="0" smtClean="0">
                <a:latin typeface="Calibri" panose="020F0502020204030204" pitchFamily="34" charset="0"/>
              </a:rPr>
              <a:t>2</a:t>
            </a:r>
            <a:endParaRPr lang="en-US" sz="1600" b="0" dirty="0">
              <a:latin typeface="Calibri" panose="020F0502020204030204" pitchFamily="34" charset="0"/>
            </a:endParaRPr>
          </a:p>
        </c:rich>
      </c:tx>
      <c:layout>
        <c:manualLayout>
          <c:xMode val="edge"/>
          <c:yMode val="edge"/>
          <c:x val="0.40342596913837575"/>
          <c:y val="3.59612005021111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c:spPr>
          <c:invertIfNegative val="0"/>
          <c:val>
            <c:numRef>
              <c:f>'Districts PS VS'!$A$1:$A$133</c:f>
              <c:numCache>
                <c:formatCode>General</c:formatCode>
                <c:ptCount val="133"/>
                <c:pt idx="0">
                  <c:v>2.57</c:v>
                </c:pt>
                <c:pt idx="1">
                  <c:v>2.57</c:v>
                </c:pt>
                <c:pt idx="2">
                  <c:v>2.61</c:v>
                </c:pt>
                <c:pt idx="3">
                  <c:v>2.66</c:v>
                </c:pt>
                <c:pt idx="4">
                  <c:v>2.79</c:v>
                </c:pt>
                <c:pt idx="5">
                  <c:v>2.81</c:v>
                </c:pt>
                <c:pt idx="6">
                  <c:v>2.82</c:v>
                </c:pt>
                <c:pt idx="7">
                  <c:v>2.89</c:v>
                </c:pt>
                <c:pt idx="8">
                  <c:v>2.89</c:v>
                </c:pt>
                <c:pt idx="9">
                  <c:v>2.9</c:v>
                </c:pt>
                <c:pt idx="10">
                  <c:v>2.91</c:v>
                </c:pt>
                <c:pt idx="11">
                  <c:v>2.94</c:v>
                </c:pt>
                <c:pt idx="12">
                  <c:v>2.94</c:v>
                </c:pt>
                <c:pt idx="13">
                  <c:v>2.98</c:v>
                </c:pt>
                <c:pt idx="14">
                  <c:v>2.99</c:v>
                </c:pt>
                <c:pt idx="15">
                  <c:v>2.99</c:v>
                </c:pt>
                <c:pt idx="16">
                  <c:v>3</c:v>
                </c:pt>
                <c:pt idx="17">
                  <c:v>3.01</c:v>
                </c:pt>
                <c:pt idx="18">
                  <c:v>3.02</c:v>
                </c:pt>
                <c:pt idx="19">
                  <c:v>3.03</c:v>
                </c:pt>
                <c:pt idx="20">
                  <c:v>3.05</c:v>
                </c:pt>
                <c:pt idx="21">
                  <c:v>3.05</c:v>
                </c:pt>
                <c:pt idx="22">
                  <c:v>3.07</c:v>
                </c:pt>
                <c:pt idx="23">
                  <c:v>3.09</c:v>
                </c:pt>
                <c:pt idx="24">
                  <c:v>3.09</c:v>
                </c:pt>
                <c:pt idx="25">
                  <c:v>3.1</c:v>
                </c:pt>
                <c:pt idx="26">
                  <c:v>3.12</c:v>
                </c:pt>
                <c:pt idx="27">
                  <c:v>3.14</c:v>
                </c:pt>
                <c:pt idx="28">
                  <c:v>3.15</c:v>
                </c:pt>
                <c:pt idx="29">
                  <c:v>3.15</c:v>
                </c:pt>
                <c:pt idx="30">
                  <c:v>3.16</c:v>
                </c:pt>
                <c:pt idx="31">
                  <c:v>3.17</c:v>
                </c:pt>
                <c:pt idx="32">
                  <c:v>3.17</c:v>
                </c:pt>
                <c:pt idx="33">
                  <c:v>3.17</c:v>
                </c:pt>
                <c:pt idx="34">
                  <c:v>3.17</c:v>
                </c:pt>
                <c:pt idx="35">
                  <c:v>3.17</c:v>
                </c:pt>
                <c:pt idx="36">
                  <c:v>3.17</c:v>
                </c:pt>
                <c:pt idx="37">
                  <c:v>3.18</c:v>
                </c:pt>
                <c:pt idx="38">
                  <c:v>3.18</c:v>
                </c:pt>
                <c:pt idx="39">
                  <c:v>3.19</c:v>
                </c:pt>
                <c:pt idx="40">
                  <c:v>3.19</c:v>
                </c:pt>
                <c:pt idx="41">
                  <c:v>3.19</c:v>
                </c:pt>
                <c:pt idx="42">
                  <c:v>3.19</c:v>
                </c:pt>
                <c:pt idx="43">
                  <c:v>3.19</c:v>
                </c:pt>
                <c:pt idx="44">
                  <c:v>3.19</c:v>
                </c:pt>
                <c:pt idx="45">
                  <c:v>3.2</c:v>
                </c:pt>
                <c:pt idx="46">
                  <c:v>3.2</c:v>
                </c:pt>
                <c:pt idx="47">
                  <c:v>3.2</c:v>
                </c:pt>
                <c:pt idx="48">
                  <c:v>3.2</c:v>
                </c:pt>
                <c:pt idx="49">
                  <c:v>3.22</c:v>
                </c:pt>
                <c:pt idx="50">
                  <c:v>3.22</c:v>
                </c:pt>
                <c:pt idx="51">
                  <c:v>3.22</c:v>
                </c:pt>
                <c:pt idx="52">
                  <c:v>3.23</c:v>
                </c:pt>
                <c:pt idx="53">
                  <c:v>3.23</c:v>
                </c:pt>
                <c:pt idx="54">
                  <c:v>3.24</c:v>
                </c:pt>
                <c:pt idx="55">
                  <c:v>3.25</c:v>
                </c:pt>
                <c:pt idx="56">
                  <c:v>3.25</c:v>
                </c:pt>
                <c:pt idx="57">
                  <c:v>3.25</c:v>
                </c:pt>
                <c:pt idx="58">
                  <c:v>3.26</c:v>
                </c:pt>
                <c:pt idx="59">
                  <c:v>3.26</c:v>
                </c:pt>
                <c:pt idx="60">
                  <c:v>3.28</c:v>
                </c:pt>
                <c:pt idx="61">
                  <c:v>3.28</c:v>
                </c:pt>
                <c:pt idx="62">
                  <c:v>3.28</c:v>
                </c:pt>
                <c:pt idx="63">
                  <c:v>3.28</c:v>
                </c:pt>
                <c:pt idx="64">
                  <c:v>3.29</c:v>
                </c:pt>
                <c:pt idx="65">
                  <c:v>3.29</c:v>
                </c:pt>
                <c:pt idx="66">
                  <c:v>3.29</c:v>
                </c:pt>
                <c:pt idx="67">
                  <c:v>3.3</c:v>
                </c:pt>
                <c:pt idx="68">
                  <c:v>3.3</c:v>
                </c:pt>
                <c:pt idx="69">
                  <c:v>3.31</c:v>
                </c:pt>
                <c:pt idx="70">
                  <c:v>3.31</c:v>
                </c:pt>
                <c:pt idx="71">
                  <c:v>3.31</c:v>
                </c:pt>
                <c:pt idx="72">
                  <c:v>3.31</c:v>
                </c:pt>
                <c:pt idx="73">
                  <c:v>3.32</c:v>
                </c:pt>
                <c:pt idx="74">
                  <c:v>3.33</c:v>
                </c:pt>
                <c:pt idx="75">
                  <c:v>3.33</c:v>
                </c:pt>
                <c:pt idx="76">
                  <c:v>3.33</c:v>
                </c:pt>
                <c:pt idx="77">
                  <c:v>3.34</c:v>
                </c:pt>
                <c:pt idx="78">
                  <c:v>3.35</c:v>
                </c:pt>
                <c:pt idx="79">
                  <c:v>3.35</c:v>
                </c:pt>
                <c:pt idx="80">
                  <c:v>3.37</c:v>
                </c:pt>
                <c:pt idx="81">
                  <c:v>3.39</c:v>
                </c:pt>
                <c:pt idx="82">
                  <c:v>3.39</c:v>
                </c:pt>
                <c:pt idx="83">
                  <c:v>3.39</c:v>
                </c:pt>
                <c:pt idx="84">
                  <c:v>3.39</c:v>
                </c:pt>
                <c:pt idx="85">
                  <c:v>3.4</c:v>
                </c:pt>
                <c:pt idx="86">
                  <c:v>3.41</c:v>
                </c:pt>
                <c:pt idx="87">
                  <c:v>3.41</c:v>
                </c:pt>
                <c:pt idx="88">
                  <c:v>3.41</c:v>
                </c:pt>
                <c:pt idx="89">
                  <c:v>3.41</c:v>
                </c:pt>
                <c:pt idx="90">
                  <c:v>3.41</c:v>
                </c:pt>
                <c:pt idx="91">
                  <c:v>3.42</c:v>
                </c:pt>
                <c:pt idx="92">
                  <c:v>3.42</c:v>
                </c:pt>
                <c:pt idx="93">
                  <c:v>3.43</c:v>
                </c:pt>
                <c:pt idx="94">
                  <c:v>3.43</c:v>
                </c:pt>
                <c:pt idx="95">
                  <c:v>3.44</c:v>
                </c:pt>
                <c:pt idx="96">
                  <c:v>3.44</c:v>
                </c:pt>
                <c:pt idx="97">
                  <c:v>3.44</c:v>
                </c:pt>
                <c:pt idx="98">
                  <c:v>3.45</c:v>
                </c:pt>
                <c:pt idx="99">
                  <c:v>3.45</c:v>
                </c:pt>
                <c:pt idx="100">
                  <c:v>3.46</c:v>
                </c:pt>
                <c:pt idx="101">
                  <c:v>3.47</c:v>
                </c:pt>
                <c:pt idx="102">
                  <c:v>3.47</c:v>
                </c:pt>
                <c:pt idx="103">
                  <c:v>3.47</c:v>
                </c:pt>
                <c:pt idx="104">
                  <c:v>3.48</c:v>
                </c:pt>
                <c:pt idx="105">
                  <c:v>3.48</c:v>
                </c:pt>
                <c:pt idx="106">
                  <c:v>3.49</c:v>
                </c:pt>
                <c:pt idx="107">
                  <c:v>3.5</c:v>
                </c:pt>
                <c:pt idx="108">
                  <c:v>3.5</c:v>
                </c:pt>
                <c:pt idx="109">
                  <c:v>3.5</c:v>
                </c:pt>
                <c:pt idx="110">
                  <c:v>3.5</c:v>
                </c:pt>
                <c:pt idx="111">
                  <c:v>3.51</c:v>
                </c:pt>
                <c:pt idx="112">
                  <c:v>3.51</c:v>
                </c:pt>
                <c:pt idx="113">
                  <c:v>3.52</c:v>
                </c:pt>
                <c:pt idx="114">
                  <c:v>3.52</c:v>
                </c:pt>
                <c:pt idx="115">
                  <c:v>3.53</c:v>
                </c:pt>
                <c:pt idx="116">
                  <c:v>3.55</c:v>
                </c:pt>
                <c:pt idx="117">
                  <c:v>3.55</c:v>
                </c:pt>
                <c:pt idx="118">
                  <c:v>3.55</c:v>
                </c:pt>
                <c:pt idx="119">
                  <c:v>3.56</c:v>
                </c:pt>
                <c:pt idx="120">
                  <c:v>3.56</c:v>
                </c:pt>
                <c:pt idx="121">
                  <c:v>3.57</c:v>
                </c:pt>
                <c:pt idx="122">
                  <c:v>3.57</c:v>
                </c:pt>
                <c:pt idx="123">
                  <c:v>3.57</c:v>
                </c:pt>
                <c:pt idx="124">
                  <c:v>3.57</c:v>
                </c:pt>
                <c:pt idx="125">
                  <c:v>3.6</c:v>
                </c:pt>
                <c:pt idx="126">
                  <c:v>3.63</c:v>
                </c:pt>
                <c:pt idx="127">
                  <c:v>3.63</c:v>
                </c:pt>
                <c:pt idx="128">
                  <c:v>3.66</c:v>
                </c:pt>
                <c:pt idx="129">
                  <c:v>3.67</c:v>
                </c:pt>
                <c:pt idx="130">
                  <c:v>3.73</c:v>
                </c:pt>
                <c:pt idx="131">
                  <c:v>3.73</c:v>
                </c:pt>
                <c:pt idx="132">
                  <c:v>3.74</c:v>
                </c:pt>
              </c:numCache>
            </c:numRef>
          </c:val>
        </c:ser>
        <c:dLbls>
          <c:showLegendKey val="0"/>
          <c:showVal val="0"/>
          <c:showCatName val="0"/>
          <c:showSerName val="0"/>
          <c:showPercent val="0"/>
          <c:showBubbleSize val="0"/>
        </c:dLbls>
        <c:gapWidth val="100"/>
        <c:overlap val="-24"/>
        <c:axId val="150936744"/>
        <c:axId val="150937128"/>
      </c:barChart>
      <c:catAx>
        <c:axId val="150936744"/>
        <c:scaling>
          <c:orientation val="minMax"/>
        </c:scaling>
        <c:delete val="1"/>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a:solidFill>
                      <a:schemeClr val="tx1">
                        <a:lumMod val="65000"/>
                        <a:lumOff val="35000"/>
                      </a:schemeClr>
                    </a:solidFill>
                  </a:rPr>
                  <a:t>Teachers</a:t>
                </a:r>
              </a:p>
            </c:rich>
          </c:tx>
          <c:layout>
            <c:manualLayout>
              <c:xMode val="edge"/>
              <c:yMode val="edge"/>
              <c:x val="0.48537597499591839"/>
              <c:y val="0.914782752482121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150937128"/>
        <c:crosses val="autoZero"/>
        <c:auto val="1"/>
        <c:lblAlgn val="ctr"/>
        <c:lblOffset val="100"/>
        <c:noMultiLvlLbl val="0"/>
      </c:catAx>
      <c:valAx>
        <c:axId val="150937128"/>
        <c:scaling>
          <c:orientation val="minMax"/>
          <c:min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dirty="0" smtClean="0">
                    <a:solidFill>
                      <a:schemeClr val="tx1">
                        <a:lumMod val="65000"/>
                        <a:lumOff val="35000"/>
                      </a:schemeClr>
                    </a:solidFill>
                  </a:rPr>
                  <a:t>Observation </a:t>
                </a:r>
                <a:r>
                  <a:rPr lang="en-US" sz="1200" b="0" dirty="0">
                    <a:solidFill>
                      <a:schemeClr val="tx1">
                        <a:lumMod val="65000"/>
                        <a:lumOff val="35000"/>
                      </a:schemeClr>
                    </a:solidFill>
                  </a:rPr>
                  <a:t>Scores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093674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0" i="0" u="none" strike="noStrike" kern="1200" spc="0" baseline="0">
                <a:solidFill>
                  <a:schemeClr val="tx2"/>
                </a:solidFill>
                <a:latin typeface="Calibri" panose="020F0502020204030204" pitchFamily="34" charset="0"/>
                <a:ea typeface="+mn-ea"/>
                <a:cs typeface="+mn-cs"/>
              </a:defRPr>
            </a:pPr>
            <a:r>
              <a:rPr lang="en-US" sz="1600" dirty="0" smtClean="0">
                <a:solidFill>
                  <a:schemeClr val="tx2"/>
                </a:solidFill>
                <a:latin typeface="Calibri" panose="020F0502020204030204" pitchFamily="34" charset="0"/>
              </a:rPr>
              <a:t>District 1</a:t>
            </a:r>
            <a:endParaRPr lang="en-US" sz="1600" dirty="0">
              <a:solidFill>
                <a:schemeClr val="tx2"/>
              </a:solidFill>
              <a:latin typeface="Calibri" panose="020F0502020204030204" pitchFamily="34" charset="0"/>
            </a:endParaRPr>
          </a:p>
        </c:rich>
      </c:tx>
      <c:layout>
        <c:manualLayout>
          <c:xMode val="edge"/>
          <c:yMode val="edge"/>
          <c:x val="0.38948956492417069"/>
          <c:y val="3.4475288648004622E-2"/>
        </c:manualLayout>
      </c:layout>
      <c:overlay val="0"/>
      <c:spPr>
        <a:noFill/>
        <a:ln>
          <a:noFill/>
        </a:ln>
        <a:effectLst/>
      </c:spPr>
      <c:txPr>
        <a:bodyPr rot="0" spcFirstLastPara="1" vertOverflow="ellipsis" vert="horz" wrap="square" anchor="ctr" anchorCtr="1"/>
        <a:lstStyle/>
        <a:p>
          <a:pPr algn="ctr">
            <a:defRPr sz="1600" b="0" i="0" u="none" strike="noStrike" kern="1200" spc="0" baseline="0">
              <a:solidFill>
                <a:schemeClr val="tx2"/>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'Districts PS VS'!$F$1:$F$56</c:f>
              <c:numCache>
                <c:formatCode>General</c:formatCode>
                <c:ptCount val="56"/>
                <c:pt idx="0">
                  <c:v>2</c:v>
                </c:pt>
                <c:pt idx="1">
                  <c:v>2</c:v>
                </c:pt>
                <c:pt idx="2">
                  <c:v>2</c:v>
                </c:pt>
                <c:pt idx="3">
                  <c:v>2</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numCache>
            </c:numRef>
          </c:val>
        </c:ser>
        <c:dLbls>
          <c:showLegendKey val="0"/>
          <c:showVal val="0"/>
          <c:showCatName val="0"/>
          <c:showSerName val="0"/>
          <c:showPercent val="0"/>
          <c:showBubbleSize val="0"/>
        </c:dLbls>
        <c:gapWidth val="100"/>
        <c:overlap val="100"/>
        <c:axId val="150507928"/>
        <c:axId val="150512408"/>
      </c:barChart>
      <c:catAx>
        <c:axId val="150507928"/>
        <c:scaling>
          <c:orientation val="minMax"/>
        </c:scaling>
        <c:delete val="1"/>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Teachers</a:t>
                </a:r>
              </a:p>
            </c:rich>
          </c:tx>
          <c:layout>
            <c:manualLayout>
              <c:xMode val="edge"/>
              <c:yMode val="edge"/>
              <c:x val="0.49989335337254071"/>
              <c:y val="0.915046678906237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150512408"/>
        <c:crosses val="autoZero"/>
        <c:auto val="1"/>
        <c:lblAlgn val="ctr"/>
        <c:lblOffset val="100"/>
        <c:noMultiLvlLbl val="0"/>
      </c:catAx>
      <c:valAx>
        <c:axId val="150512408"/>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Observation </a:t>
                </a:r>
                <a:r>
                  <a:rPr lang="en-US" sz="1200" dirty="0" smtClean="0"/>
                  <a:t>Scores</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0792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mn-cs"/>
              </a:defRPr>
            </a:pPr>
            <a:r>
              <a:rPr lang="en-US" sz="1600" b="0" dirty="0">
                <a:latin typeface="Calibri" panose="020F0502020204030204" pitchFamily="34" charset="0"/>
              </a:rPr>
              <a:t>District </a:t>
            </a:r>
            <a:r>
              <a:rPr lang="en-US" sz="1600" b="0" dirty="0" smtClean="0">
                <a:latin typeface="Calibri" panose="020F0502020204030204" pitchFamily="34" charset="0"/>
              </a:rPr>
              <a:t>2</a:t>
            </a:r>
            <a:endParaRPr lang="en-US" sz="1600" b="0" dirty="0">
              <a:latin typeface="Calibri" panose="020F0502020204030204" pitchFamily="34" charset="0"/>
            </a:endParaRPr>
          </a:p>
        </c:rich>
      </c:tx>
      <c:layout>
        <c:manualLayout>
          <c:xMode val="edge"/>
          <c:yMode val="edge"/>
          <c:x val="0.40342596913837575"/>
          <c:y val="3.59612005021111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c:spPr>
          <c:invertIfNegative val="0"/>
          <c:val>
            <c:numRef>
              <c:f>'Districts PS VS'!$A$1:$A$133</c:f>
              <c:numCache>
                <c:formatCode>General</c:formatCode>
                <c:ptCount val="133"/>
                <c:pt idx="0">
                  <c:v>2.57</c:v>
                </c:pt>
                <c:pt idx="1">
                  <c:v>2.57</c:v>
                </c:pt>
                <c:pt idx="2">
                  <c:v>2.61</c:v>
                </c:pt>
                <c:pt idx="3">
                  <c:v>2.66</c:v>
                </c:pt>
                <c:pt idx="4">
                  <c:v>2.79</c:v>
                </c:pt>
                <c:pt idx="5">
                  <c:v>2.81</c:v>
                </c:pt>
                <c:pt idx="6">
                  <c:v>2.82</c:v>
                </c:pt>
                <c:pt idx="7">
                  <c:v>2.89</c:v>
                </c:pt>
                <c:pt idx="8">
                  <c:v>2.89</c:v>
                </c:pt>
                <c:pt idx="9">
                  <c:v>2.9</c:v>
                </c:pt>
                <c:pt idx="10">
                  <c:v>2.91</c:v>
                </c:pt>
                <c:pt idx="11">
                  <c:v>2.94</c:v>
                </c:pt>
                <c:pt idx="12">
                  <c:v>2.94</c:v>
                </c:pt>
                <c:pt idx="13">
                  <c:v>2.98</c:v>
                </c:pt>
                <c:pt idx="14">
                  <c:v>2.99</c:v>
                </c:pt>
                <c:pt idx="15">
                  <c:v>2.99</c:v>
                </c:pt>
                <c:pt idx="16">
                  <c:v>3</c:v>
                </c:pt>
                <c:pt idx="17">
                  <c:v>3.01</c:v>
                </c:pt>
                <c:pt idx="18">
                  <c:v>3.02</c:v>
                </c:pt>
                <c:pt idx="19">
                  <c:v>3.03</c:v>
                </c:pt>
                <c:pt idx="20">
                  <c:v>3.05</c:v>
                </c:pt>
                <c:pt idx="21">
                  <c:v>3.05</c:v>
                </c:pt>
                <c:pt idx="22">
                  <c:v>3.07</c:v>
                </c:pt>
                <c:pt idx="23">
                  <c:v>3.09</c:v>
                </c:pt>
                <c:pt idx="24">
                  <c:v>3.09</c:v>
                </c:pt>
                <c:pt idx="25">
                  <c:v>3.1</c:v>
                </c:pt>
                <c:pt idx="26">
                  <c:v>3.12</c:v>
                </c:pt>
                <c:pt idx="27">
                  <c:v>3.14</c:v>
                </c:pt>
                <c:pt idx="28">
                  <c:v>3.15</c:v>
                </c:pt>
                <c:pt idx="29">
                  <c:v>3.15</c:v>
                </c:pt>
                <c:pt idx="30">
                  <c:v>3.16</c:v>
                </c:pt>
                <c:pt idx="31">
                  <c:v>3.17</c:v>
                </c:pt>
                <c:pt idx="32">
                  <c:v>3.17</c:v>
                </c:pt>
                <c:pt idx="33">
                  <c:v>3.17</c:v>
                </c:pt>
                <c:pt idx="34">
                  <c:v>3.17</c:v>
                </c:pt>
                <c:pt idx="35">
                  <c:v>3.17</c:v>
                </c:pt>
                <c:pt idx="36">
                  <c:v>3.17</c:v>
                </c:pt>
                <c:pt idx="37">
                  <c:v>3.18</c:v>
                </c:pt>
                <c:pt idx="38">
                  <c:v>3.18</c:v>
                </c:pt>
                <c:pt idx="39">
                  <c:v>3.19</c:v>
                </c:pt>
                <c:pt idx="40">
                  <c:v>3.19</c:v>
                </c:pt>
                <c:pt idx="41">
                  <c:v>3.19</c:v>
                </c:pt>
                <c:pt idx="42">
                  <c:v>3.19</c:v>
                </c:pt>
                <c:pt idx="43">
                  <c:v>3.19</c:v>
                </c:pt>
                <c:pt idx="44">
                  <c:v>3.19</c:v>
                </c:pt>
                <c:pt idx="45">
                  <c:v>3.2</c:v>
                </c:pt>
                <c:pt idx="46">
                  <c:v>3.2</c:v>
                </c:pt>
                <c:pt idx="47">
                  <c:v>3.2</c:v>
                </c:pt>
                <c:pt idx="48">
                  <c:v>3.2</c:v>
                </c:pt>
                <c:pt idx="49">
                  <c:v>3.22</c:v>
                </c:pt>
                <c:pt idx="50">
                  <c:v>3.22</c:v>
                </c:pt>
                <c:pt idx="51">
                  <c:v>3.22</c:v>
                </c:pt>
                <c:pt idx="52">
                  <c:v>3.23</c:v>
                </c:pt>
                <c:pt idx="53">
                  <c:v>3.23</c:v>
                </c:pt>
                <c:pt idx="54">
                  <c:v>3.24</c:v>
                </c:pt>
                <c:pt idx="55">
                  <c:v>3.25</c:v>
                </c:pt>
                <c:pt idx="56">
                  <c:v>3.25</c:v>
                </c:pt>
                <c:pt idx="57">
                  <c:v>3.25</c:v>
                </c:pt>
                <c:pt idx="58">
                  <c:v>3.26</c:v>
                </c:pt>
                <c:pt idx="59">
                  <c:v>3.26</c:v>
                </c:pt>
                <c:pt idx="60">
                  <c:v>3.28</c:v>
                </c:pt>
                <c:pt idx="61">
                  <c:v>3.28</c:v>
                </c:pt>
                <c:pt idx="62">
                  <c:v>3.28</c:v>
                </c:pt>
                <c:pt idx="63">
                  <c:v>3.28</c:v>
                </c:pt>
                <c:pt idx="64">
                  <c:v>3.29</c:v>
                </c:pt>
                <c:pt idx="65">
                  <c:v>3.29</c:v>
                </c:pt>
                <c:pt idx="66">
                  <c:v>3.29</c:v>
                </c:pt>
                <c:pt idx="67">
                  <c:v>3.3</c:v>
                </c:pt>
                <c:pt idx="68">
                  <c:v>3.3</c:v>
                </c:pt>
                <c:pt idx="69">
                  <c:v>3.31</c:v>
                </c:pt>
                <c:pt idx="70">
                  <c:v>3.31</c:v>
                </c:pt>
                <c:pt idx="71">
                  <c:v>3.31</c:v>
                </c:pt>
                <c:pt idx="72">
                  <c:v>3.31</c:v>
                </c:pt>
                <c:pt idx="73">
                  <c:v>3.32</c:v>
                </c:pt>
                <c:pt idx="74">
                  <c:v>3.33</c:v>
                </c:pt>
                <c:pt idx="75">
                  <c:v>3.33</c:v>
                </c:pt>
                <c:pt idx="76">
                  <c:v>3.33</c:v>
                </c:pt>
                <c:pt idx="77">
                  <c:v>3.34</c:v>
                </c:pt>
                <c:pt idx="78">
                  <c:v>3.35</c:v>
                </c:pt>
                <c:pt idx="79">
                  <c:v>3.35</c:v>
                </c:pt>
                <c:pt idx="80">
                  <c:v>3.37</c:v>
                </c:pt>
                <c:pt idx="81">
                  <c:v>3.39</c:v>
                </c:pt>
                <c:pt idx="82">
                  <c:v>3.39</c:v>
                </c:pt>
                <c:pt idx="83">
                  <c:v>3.39</c:v>
                </c:pt>
                <c:pt idx="84">
                  <c:v>3.39</c:v>
                </c:pt>
                <c:pt idx="85">
                  <c:v>3.4</c:v>
                </c:pt>
                <c:pt idx="86">
                  <c:v>3.41</c:v>
                </c:pt>
                <c:pt idx="87">
                  <c:v>3.41</c:v>
                </c:pt>
                <c:pt idx="88">
                  <c:v>3.41</c:v>
                </c:pt>
                <c:pt idx="89">
                  <c:v>3.41</c:v>
                </c:pt>
                <c:pt idx="90">
                  <c:v>3.41</c:v>
                </c:pt>
                <c:pt idx="91">
                  <c:v>3.42</c:v>
                </c:pt>
                <c:pt idx="92">
                  <c:v>3.42</c:v>
                </c:pt>
                <c:pt idx="93">
                  <c:v>3.43</c:v>
                </c:pt>
                <c:pt idx="94">
                  <c:v>3.43</c:v>
                </c:pt>
                <c:pt idx="95">
                  <c:v>3.44</c:v>
                </c:pt>
                <c:pt idx="96">
                  <c:v>3.44</c:v>
                </c:pt>
                <c:pt idx="97">
                  <c:v>3.44</c:v>
                </c:pt>
                <c:pt idx="98">
                  <c:v>3.45</c:v>
                </c:pt>
                <c:pt idx="99">
                  <c:v>3.45</c:v>
                </c:pt>
                <c:pt idx="100">
                  <c:v>3.46</c:v>
                </c:pt>
                <c:pt idx="101">
                  <c:v>3.47</c:v>
                </c:pt>
                <c:pt idx="102">
                  <c:v>3.47</c:v>
                </c:pt>
                <c:pt idx="103">
                  <c:v>3.47</c:v>
                </c:pt>
                <c:pt idx="104">
                  <c:v>3.48</c:v>
                </c:pt>
                <c:pt idx="105">
                  <c:v>3.48</c:v>
                </c:pt>
                <c:pt idx="106">
                  <c:v>3.49</c:v>
                </c:pt>
                <c:pt idx="107">
                  <c:v>3.5</c:v>
                </c:pt>
                <c:pt idx="108">
                  <c:v>3.5</c:v>
                </c:pt>
                <c:pt idx="109">
                  <c:v>3.5</c:v>
                </c:pt>
                <c:pt idx="110">
                  <c:v>3.5</c:v>
                </c:pt>
                <c:pt idx="111">
                  <c:v>3.51</c:v>
                </c:pt>
                <c:pt idx="112">
                  <c:v>3.51</c:v>
                </c:pt>
                <c:pt idx="113">
                  <c:v>3.52</c:v>
                </c:pt>
                <c:pt idx="114">
                  <c:v>3.52</c:v>
                </c:pt>
                <c:pt idx="115">
                  <c:v>3.53</c:v>
                </c:pt>
                <c:pt idx="116">
                  <c:v>3.55</c:v>
                </c:pt>
                <c:pt idx="117">
                  <c:v>3.55</c:v>
                </c:pt>
                <c:pt idx="118">
                  <c:v>3.55</c:v>
                </c:pt>
                <c:pt idx="119">
                  <c:v>3.56</c:v>
                </c:pt>
                <c:pt idx="120">
                  <c:v>3.56</c:v>
                </c:pt>
                <c:pt idx="121">
                  <c:v>3.57</c:v>
                </c:pt>
                <c:pt idx="122">
                  <c:v>3.57</c:v>
                </c:pt>
                <c:pt idx="123">
                  <c:v>3.57</c:v>
                </c:pt>
                <c:pt idx="124">
                  <c:v>3.57</c:v>
                </c:pt>
                <c:pt idx="125">
                  <c:v>3.6</c:v>
                </c:pt>
                <c:pt idx="126">
                  <c:v>3.63</c:v>
                </c:pt>
                <c:pt idx="127">
                  <c:v>3.63</c:v>
                </c:pt>
                <c:pt idx="128">
                  <c:v>3.66</c:v>
                </c:pt>
                <c:pt idx="129">
                  <c:v>3.67</c:v>
                </c:pt>
                <c:pt idx="130">
                  <c:v>3.73</c:v>
                </c:pt>
                <c:pt idx="131">
                  <c:v>3.73</c:v>
                </c:pt>
                <c:pt idx="132">
                  <c:v>3.74</c:v>
                </c:pt>
              </c:numCache>
            </c:numRef>
          </c:val>
        </c:ser>
        <c:dLbls>
          <c:showLegendKey val="0"/>
          <c:showVal val="0"/>
          <c:showCatName val="0"/>
          <c:showSerName val="0"/>
          <c:showPercent val="0"/>
          <c:showBubbleSize val="0"/>
        </c:dLbls>
        <c:gapWidth val="100"/>
        <c:overlap val="-24"/>
        <c:axId val="151226776"/>
        <c:axId val="148187648"/>
      </c:barChart>
      <c:catAx>
        <c:axId val="151226776"/>
        <c:scaling>
          <c:orientation val="minMax"/>
        </c:scaling>
        <c:delete val="1"/>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a:solidFill>
                      <a:schemeClr val="tx1">
                        <a:lumMod val="65000"/>
                        <a:lumOff val="35000"/>
                      </a:schemeClr>
                    </a:solidFill>
                  </a:rPr>
                  <a:t>Teachers</a:t>
                </a:r>
              </a:p>
            </c:rich>
          </c:tx>
          <c:layout>
            <c:manualLayout>
              <c:xMode val="edge"/>
              <c:yMode val="edge"/>
              <c:x val="0.48537597499591839"/>
              <c:y val="0.914782752482121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148187648"/>
        <c:crosses val="autoZero"/>
        <c:auto val="1"/>
        <c:lblAlgn val="ctr"/>
        <c:lblOffset val="100"/>
        <c:noMultiLvlLbl val="0"/>
      </c:catAx>
      <c:valAx>
        <c:axId val="148187648"/>
        <c:scaling>
          <c:orientation val="minMax"/>
          <c:min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dirty="0" smtClean="0">
                    <a:solidFill>
                      <a:schemeClr val="tx1">
                        <a:lumMod val="65000"/>
                        <a:lumOff val="35000"/>
                      </a:schemeClr>
                    </a:solidFill>
                  </a:rPr>
                  <a:t>Observation </a:t>
                </a:r>
                <a:r>
                  <a:rPr lang="en-US" sz="1200" b="0" dirty="0">
                    <a:solidFill>
                      <a:schemeClr val="tx1">
                        <a:lumMod val="65000"/>
                        <a:lumOff val="35000"/>
                      </a:schemeClr>
                    </a:solidFill>
                  </a:rPr>
                  <a:t>Scores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122677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0" i="0" u="none" strike="noStrike" kern="1200" spc="0" baseline="0">
                <a:solidFill>
                  <a:schemeClr val="tx2"/>
                </a:solidFill>
                <a:latin typeface="Calibri" panose="020F0502020204030204" pitchFamily="34" charset="0"/>
                <a:ea typeface="+mn-ea"/>
                <a:cs typeface="+mn-cs"/>
              </a:defRPr>
            </a:pPr>
            <a:r>
              <a:rPr lang="en-US" sz="1600" dirty="0" smtClean="0">
                <a:solidFill>
                  <a:schemeClr val="tx2"/>
                </a:solidFill>
                <a:latin typeface="Calibri" panose="020F0502020204030204" pitchFamily="34" charset="0"/>
              </a:rPr>
              <a:t>District 1</a:t>
            </a:r>
            <a:endParaRPr lang="en-US" sz="1600" dirty="0">
              <a:solidFill>
                <a:schemeClr val="tx2"/>
              </a:solidFill>
              <a:latin typeface="Calibri" panose="020F0502020204030204" pitchFamily="34" charset="0"/>
            </a:endParaRPr>
          </a:p>
        </c:rich>
      </c:tx>
      <c:layout>
        <c:manualLayout>
          <c:xMode val="edge"/>
          <c:yMode val="edge"/>
          <c:x val="0.38948956492417069"/>
          <c:y val="3.4475288648004622E-2"/>
        </c:manualLayout>
      </c:layout>
      <c:overlay val="0"/>
      <c:spPr>
        <a:noFill/>
        <a:ln>
          <a:noFill/>
        </a:ln>
        <a:effectLst/>
      </c:spPr>
      <c:txPr>
        <a:bodyPr rot="0" spcFirstLastPara="1" vertOverflow="ellipsis" vert="horz" wrap="square" anchor="ctr" anchorCtr="1"/>
        <a:lstStyle/>
        <a:p>
          <a:pPr algn="ctr">
            <a:defRPr sz="1600" b="0" i="0" u="none" strike="noStrike" kern="1200" spc="0" baseline="0">
              <a:solidFill>
                <a:schemeClr val="tx2"/>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'Districts PS VS'!$F$1:$F$56</c:f>
              <c:numCache>
                <c:formatCode>General</c:formatCode>
                <c:ptCount val="56"/>
                <c:pt idx="0">
                  <c:v>2</c:v>
                </c:pt>
                <c:pt idx="1">
                  <c:v>2</c:v>
                </c:pt>
                <c:pt idx="2">
                  <c:v>2</c:v>
                </c:pt>
                <c:pt idx="3">
                  <c:v>2</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numCache>
            </c:numRef>
          </c:val>
        </c:ser>
        <c:dLbls>
          <c:showLegendKey val="0"/>
          <c:showVal val="0"/>
          <c:showCatName val="0"/>
          <c:showSerName val="0"/>
          <c:showPercent val="0"/>
          <c:showBubbleSize val="0"/>
        </c:dLbls>
        <c:gapWidth val="100"/>
        <c:overlap val="100"/>
        <c:axId val="150584656"/>
        <c:axId val="150585048"/>
      </c:barChart>
      <c:catAx>
        <c:axId val="150584656"/>
        <c:scaling>
          <c:orientation val="minMax"/>
        </c:scaling>
        <c:delete val="1"/>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Teachers</a:t>
                </a:r>
              </a:p>
            </c:rich>
          </c:tx>
          <c:layout>
            <c:manualLayout>
              <c:xMode val="edge"/>
              <c:yMode val="edge"/>
              <c:x val="0.49989335337254071"/>
              <c:y val="0.915046678906237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150585048"/>
        <c:crosses val="autoZero"/>
        <c:auto val="1"/>
        <c:lblAlgn val="ctr"/>
        <c:lblOffset val="100"/>
        <c:noMultiLvlLbl val="0"/>
      </c:catAx>
      <c:valAx>
        <c:axId val="150585048"/>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Observation </a:t>
                </a:r>
                <a:r>
                  <a:rPr lang="en-US" sz="1200" dirty="0" smtClean="0"/>
                  <a:t>Scores</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8465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'Principal comparisons'!$B$2</c:f>
              <c:strCache>
                <c:ptCount val="1"/>
                <c:pt idx="0">
                  <c:v>District 1</c:v>
                </c:pt>
              </c:strCache>
            </c:strRef>
          </c:tx>
          <c:spPr>
            <a:solidFill>
              <a:srgbClr val="214189"/>
            </a:solidFill>
            <a:ln>
              <a:noFill/>
            </a:ln>
            <a:effectLst/>
          </c:spPr>
          <c:invertIfNegative val="0"/>
          <c:cat>
            <c:strRef>
              <c:f>'Principal comparisons'!$C$1:$F$1</c:f>
              <c:strCache>
                <c:ptCount val="4"/>
                <c:pt idx="0">
                  <c:v>Ineffective</c:v>
                </c:pt>
                <c:pt idx="1">
                  <c:v>Partially Effective</c:v>
                </c:pt>
                <c:pt idx="2">
                  <c:v>Effective</c:v>
                </c:pt>
                <c:pt idx="3">
                  <c:v>Highly Effective</c:v>
                </c:pt>
              </c:strCache>
            </c:strRef>
          </c:cat>
          <c:val>
            <c:numRef>
              <c:f>'Principal comparisons'!$C$2:$F$2</c:f>
              <c:numCache>
                <c:formatCode>0%</c:formatCode>
                <c:ptCount val="4"/>
                <c:pt idx="0">
                  <c:v>0</c:v>
                </c:pt>
                <c:pt idx="1">
                  <c:v>0.03</c:v>
                </c:pt>
                <c:pt idx="2">
                  <c:v>0.79</c:v>
                </c:pt>
                <c:pt idx="3">
                  <c:v>0.18</c:v>
                </c:pt>
              </c:numCache>
            </c:numRef>
          </c:val>
        </c:ser>
        <c:dLbls>
          <c:showLegendKey val="0"/>
          <c:showVal val="0"/>
          <c:showCatName val="0"/>
          <c:showSerName val="0"/>
          <c:showPercent val="0"/>
          <c:showBubbleSize val="0"/>
        </c:dLbls>
        <c:gapWidth val="219"/>
        <c:overlap val="-27"/>
        <c:axId val="150585832"/>
        <c:axId val="150586224"/>
        <c:extLst>
          <c:ext xmlns:c15="http://schemas.microsoft.com/office/drawing/2012/chart" uri="{02D57815-91ED-43cb-92C2-25804820EDAC}">
            <c15:filteredBarSeries>
              <c15:ser>
                <c:idx val="1"/>
                <c:order val="1"/>
                <c:tx>
                  <c:strRef>
                    <c:extLst>
                      <c:ext uri="{02D57815-91ED-43cb-92C2-25804820EDAC}">
                        <c15:formulaRef>
                          <c15:sqref>'Principal comparisons'!$B$3</c15:sqref>
                        </c15:formulaRef>
                      </c:ext>
                    </c:extLst>
                    <c:strCache>
                      <c:ptCount val="1"/>
                      <c:pt idx="0">
                        <c:v>District 2</c:v>
                      </c:pt>
                    </c:strCache>
                  </c:strRef>
                </c:tx>
                <c:spPr>
                  <a:solidFill>
                    <a:schemeClr val="accent5">
                      <a:tint val="77000"/>
                    </a:schemeClr>
                  </a:solidFill>
                  <a:ln>
                    <a:noFill/>
                  </a:ln>
                  <a:effectLst/>
                </c:spPr>
                <c:invertIfNegative val="0"/>
                <c:cat>
                  <c:strRef>
                    <c:extLst>
                      <c:ext uri="{02D57815-91ED-43cb-92C2-25804820EDAC}">
                        <c15:formulaRef>
                          <c15:sqref>'Principal comparisons'!$C$1:$F$1</c15:sqref>
                        </c15:formulaRef>
                      </c:ext>
                    </c:extLst>
                    <c:strCache>
                      <c:ptCount val="4"/>
                      <c:pt idx="0">
                        <c:v>Ineffective</c:v>
                      </c:pt>
                      <c:pt idx="1">
                        <c:v>Partially Effective</c:v>
                      </c:pt>
                      <c:pt idx="2">
                        <c:v>Effective</c:v>
                      </c:pt>
                      <c:pt idx="3">
                        <c:v>Highly Effective</c:v>
                      </c:pt>
                    </c:strCache>
                  </c:strRef>
                </c:cat>
                <c:val>
                  <c:numRef>
                    <c:extLst>
                      <c:ext uri="{02D57815-91ED-43cb-92C2-25804820EDAC}">
                        <c15:formulaRef>
                          <c15:sqref>'Principal comparisons'!$C$3:$F$3</c15:sqref>
                        </c15:formulaRef>
                      </c:ext>
                    </c:extLst>
                    <c:numCache>
                      <c:formatCode>0%</c:formatCode>
                      <c:ptCount val="4"/>
                      <c:pt idx="0">
                        <c:v>0</c:v>
                      </c:pt>
                      <c:pt idx="1">
                        <c:v>0</c:v>
                      </c:pt>
                      <c:pt idx="2">
                        <c:v>0.03</c:v>
                      </c:pt>
                      <c:pt idx="3">
                        <c:v>0.97</c:v>
                      </c:pt>
                    </c:numCache>
                  </c:numRef>
                </c:val>
              </c15:ser>
            </c15:filteredBarSeries>
          </c:ext>
        </c:extLst>
      </c:barChart>
      <c:catAx>
        <c:axId val="15058583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Summative</a:t>
                </a:r>
                <a:r>
                  <a:rPr lang="en-US" sz="1200" baseline="0"/>
                  <a:t> Rating</a:t>
                </a:r>
                <a:endParaRPr lang="en-US" sz="1200"/>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0586224"/>
        <c:crosses val="autoZero"/>
        <c:auto val="1"/>
        <c:lblAlgn val="ctr"/>
        <c:lblOffset val="100"/>
        <c:noMultiLvlLbl val="0"/>
      </c:catAx>
      <c:valAx>
        <c:axId val="15058622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Percent</a:t>
                </a:r>
                <a:r>
                  <a:rPr lang="en-US" sz="1100" baseline="0"/>
                  <a:t> of Leaders</a:t>
                </a:r>
                <a:endParaRPr lang="en-US" sz="110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058583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'Principal comparisons'!$B$3</c:f>
              <c:strCache>
                <c:ptCount val="1"/>
                <c:pt idx="0">
                  <c:v>District 2</c:v>
                </c:pt>
              </c:strCache>
            </c:strRef>
          </c:tx>
          <c:spPr>
            <a:solidFill>
              <a:srgbClr val="FFC000"/>
            </a:solidFill>
            <a:ln>
              <a:noFill/>
            </a:ln>
            <a:effectLst/>
          </c:spPr>
          <c:invertIfNegative val="0"/>
          <c:cat>
            <c:strRef>
              <c:f>'Principal comparisons'!$C$1:$F$1</c:f>
              <c:strCache>
                <c:ptCount val="4"/>
                <c:pt idx="0">
                  <c:v>Ineffective</c:v>
                </c:pt>
                <c:pt idx="1">
                  <c:v>Partially Effective</c:v>
                </c:pt>
                <c:pt idx="2">
                  <c:v>Effective</c:v>
                </c:pt>
                <c:pt idx="3">
                  <c:v>Highly Effective</c:v>
                </c:pt>
              </c:strCache>
            </c:strRef>
          </c:cat>
          <c:val>
            <c:numRef>
              <c:f>'Principal comparisons'!$C$3:$F$3</c:f>
              <c:numCache>
                <c:formatCode>0%</c:formatCode>
                <c:ptCount val="4"/>
                <c:pt idx="0">
                  <c:v>0</c:v>
                </c:pt>
                <c:pt idx="1">
                  <c:v>0</c:v>
                </c:pt>
                <c:pt idx="2">
                  <c:v>0.03</c:v>
                </c:pt>
                <c:pt idx="3">
                  <c:v>0.97</c:v>
                </c:pt>
              </c:numCache>
            </c:numRef>
          </c:val>
        </c:ser>
        <c:dLbls>
          <c:showLegendKey val="0"/>
          <c:showVal val="0"/>
          <c:showCatName val="0"/>
          <c:showSerName val="0"/>
          <c:showPercent val="0"/>
          <c:showBubbleSize val="0"/>
        </c:dLbls>
        <c:gapWidth val="219"/>
        <c:overlap val="-27"/>
        <c:axId val="150587008"/>
        <c:axId val="150587400"/>
        <c:extLst>
          <c:ext xmlns:c15="http://schemas.microsoft.com/office/drawing/2012/chart" uri="{02D57815-91ED-43cb-92C2-25804820EDAC}">
            <c15:filteredBarSeries>
              <c15:ser>
                <c:idx val="0"/>
                <c:order val="0"/>
                <c:tx>
                  <c:strRef>
                    <c:extLst>
                      <c:ext uri="{02D57815-91ED-43cb-92C2-25804820EDAC}">
                        <c15:formulaRef>
                          <c15:sqref>'Principal comparisons'!$B$2</c15:sqref>
                        </c15:formulaRef>
                      </c:ext>
                    </c:extLst>
                    <c:strCache>
                      <c:ptCount val="1"/>
                      <c:pt idx="0">
                        <c:v>District 1</c:v>
                      </c:pt>
                    </c:strCache>
                  </c:strRef>
                </c:tx>
                <c:spPr>
                  <a:solidFill>
                    <a:schemeClr val="accent6"/>
                  </a:solidFill>
                  <a:ln>
                    <a:noFill/>
                  </a:ln>
                  <a:effectLst/>
                </c:spPr>
                <c:invertIfNegative val="0"/>
                <c:cat>
                  <c:strRef>
                    <c:extLst>
                      <c:ext uri="{02D57815-91ED-43cb-92C2-25804820EDAC}">
                        <c15:formulaRef>
                          <c15:sqref>'Principal comparisons'!$C$1:$F$1</c15:sqref>
                        </c15:formulaRef>
                      </c:ext>
                    </c:extLst>
                    <c:strCache>
                      <c:ptCount val="4"/>
                      <c:pt idx="0">
                        <c:v>Ineffective</c:v>
                      </c:pt>
                      <c:pt idx="1">
                        <c:v>Partially Effective</c:v>
                      </c:pt>
                      <c:pt idx="2">
                        <c:v>Effective</c:v>
                      </c:pt>
                      <c:pt idx="3">
                        <c:v>Highly Effective</c:v>
                      </c:pt>
                    </c:strCache>
                  </c:strRef>
                </c:cat>
                <c:val>
                  <c:numRef>
                    <c:extLst>
                      <c:ext uri="{02D57815-91ED-43cb-92C2-25804820EDAC}">
                        <c15:formulaRef>
                          <c15:sqref>'Principal comparisons'!$C$2:$F$2</c15:sqref>
                        </c15:formulaRef>
                      </c:ext>
                    </c:extLst>
                    <c:numCache>
                      <c:formatCode>0%</c:formatCode>
                      <c:ptCount val="4"/>
                      <c:pt idx="0">
                        <c:v>0</c:v>
                      </c:pt>
                      <c:pt idx="1">
                        <c:v>0.03</c:v>
                      </c:pt>
                      <c:pt idx="2">
                        <c:v>0.79</c:v>
                      </c:pt>
                      <c:pt idx="3">
                        <c:v>0.18</c:v>
                      </c:pt>
                    </c:numCache>
                  </c:numRef>
                </c:val>
              </c15:ser>
            </c15:filteredBarSeries>
          </c:ext>
        </c:extLst>
      </c:barChart>
      <c:catAx>
        <c:axId val="1505870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Summative Rating</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0587400"/>
        <c:crosses val="autoZero"/>
        <c:auto val="1"/>
        <c:lblAlgn val="ctr"/>
        <c:lblOffset val="100"/>
        <c:noMultiLvlLbl val="0"/>
      </c:catAx>
      <c:valAx>
        <c:axId val="15058740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Percent of Leaders</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05870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[Book1.xlsx]Sheet1!$B$2</c:f>
              <c:strCache>
                <c:ptCount val="1"/>
                <c:pt idx="0">
                  <c:v>Teacher</c:v>
                </c:pt>
              </c:strCache>
            </c:strRef>
          </c:tx>
          <c:spPr>
            <a:solidFill>
              <a:schemeClr val="accent4"/>
            </a:solidFill>
            <a:ln>
              <a:noFill/>
            </a:ln>
            <a:effectLst/>
          </c:spPr>
          <c:invertIfNegative val="0"/>
          <c:cat>
            <c:strRef>
              <c:f>[Book1.xlsx]Sheet1!$A$3:$A$14</c:f>
              <c:strCache>
                <c:ptCount val="6"/>
                <c:pt idx="0">
                  <c:v>2.25-2.49</c:v>
                </c:pt>
                <c:pt idx="1">
                  <c:v>2.5-2.74</c:v>
                </c:pt>
                <c:pt idx="2">
                  <c:v>3-3.24</c:v>
                </c:pt>
                <c:pt idx="3">
                  <c:v>3.25-3.49</c:v>
                </c:pt>
                <c:pt idx="4">
                  <c:v>3.5-3.74</c:v>
                </c:pt>
                <c:pt idx="5">
                  <c:v>3.75-4</c:v>
                </c:pt>
              </c:strCache>
              <c:extLst/>
            </c:strRef>
          </c:cat>
          <c:val>
            <c:numRef>
              <c:f>[Book1.xlsx]Sheet1!$B$3:$B$14</c:f>
              <c:numCache>
                <c:formatCode>0.0%</c:formatCode>
                <c:ptCount val="6"/>
                <c:pt idx="0">
                  <c:v>4.5625506570619355E-3</c:v>
                </c:pt>
                <c:pt idx="1">
                  <c:v>1.5445281266221644E-2</c:v>
                </c:pt>
                <c:pt idx="2">
                  <c:v>0.33480561348547905</c:v>
                </c:pt>
                <c:pt idx="3">
                  <c:v>0.25358128352472975</c:v>
                </c:pt>
                <c:pt idx="4">
                  <c:v>0.19472346935987689</c:v>
                </c:pt>
                <c:pt idx="5">
                  <c:v>0.12955458213046528</c:v>
                </c:pt>
              </c:numCache>
              <c:extLst/>
            </c:numRef>
          </c:val>
        </c:ser>
        <c:ser>
          <c:idx val="1"/>
          <c:order val="1"/>
          <c:tx>
            <c:strRef>
              <c:f>[Book1.xlsx]Sheet1!$C$2</c:f>
              <c:strCache>
                <c:ptCount val="1"/>
                <c:pt idx="0">
                  <c:v>Principal</c:v>
                </c:pt>
              </c:strCache>
            </c:strRef>
          </c:tx>
          <c:spPr>
            <a:solidFill>
              <a:schemeClr val="accent5">
                <a:lumMod val="75000"/>
              </a:schemeClr>
            </a:solidFill>
            <a:ln>
              <a:noFill/>
            </a:ln>
            <a:effectLst/>
          </c:spPr>
          <c:invertIfNegative val="0"/>
          <c:cat>
            <c:strRef>
              <c:f>[Book1.xlsx]Sheet1!$A$3:$A$14</c:f>
              <c:strCache>
                <c:ptCount val="6"/>
                <c:pt idx="0">
                  <c:v>2.25-2.49</c:v>
                </c:pt>
                <c:pt idx="1">
                  <c:v>2.5-2.74</c:v>
                </c:pt>
                <c:pt idx="2">
                  <c:v>3-3.24</c:v>
                </c:pt>
                <c:pt idx="3">
                  <c:v>3.25-3.49</c:v>
                </c:pt>
                <c:pt idx="4">
                  <c:v>3.5-3.74</c:v>
                </c:pt>
                <c:pt idx="5">
                  <c:v>3.75-4</c:v>
                </c:pt>
              </c:strCache>
              <c:extLst/>
            </c:strRef>
          </c:cat>
          <c:val>
            <c:numRef>
              <c:f>[Book1.xlsx]Sheet1!$C$3:$C$14</c:f>
              <c:numCache>
                <c:formatCode>0.0%</c:formatCode>
                <c:ptCount val="6"/>
                <c:pt idx="0">
                  <c:v>7.8481012658227853E-3</c:v>
                </c:pt>
                <c:pt idx="1">
                  <c:v>2.3544303797468354E-2</c:v>
                </c:pt>
                <c:pt idx="2">
                  <c:v>0.26987341772151896</c:v>
                </c:pt>
                <c:pt idx="3">
                  <c:v>0.18253164556962026</c:v>
                </c:pt>
                <c:pt idx="4">
                  <c:v>0.22607594936708861</c:v>
                </c:pt>
                <c:pt idx="5">
                  <c:v>0.23367088607594938</c:v>
                </c:pt>
              </c:numCache>
              <c:extLst/>
            </c:numRef>
          </c:val>
        </c:ser>
        <c:dLbls>
          <c:showLegendKey val="0"/>
          <c:showVal val="0"/>
          <c:showCatName val="0"/>
          <c:showSerName val="0"/>
          <c:showPercent val="0"/>
          <c:showBubbleSize val="0"/>
        </c:dLbls>
        <c:gapWidth val="241"/>
        <c:overlap val="3"/>
        <c:axId val="346698176"/>
        <c:axId val="346698568"/>
      </c:barChart>
      <c:catAx>
        <c:axId val="34669817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Practice</a:t>
                </a:r>
                <a:r>
                  <a:rPr lang="en-US" sz="1200" baseline="0" dirty="0"/>
                  <a:t> </a:t>
                </a:r>
                <a:r>
                  <a:rPr lang="en-US" sz="1200" baseline="0" dirty="0" smtClean="0"/>
                  <a:t>Scores</a:t>
                </a:r>
                <a:endParaRPr lang="en-US" sz="1200" dirty="0"/>
              </a:p>
            </c:rich>
          </c:tx>
          <c:layout>
            <c:manualLayout>
              <c:xMode val="edge"/>
              <c:yMode val="edge"/>
              <c:x val="0.47389027991438315"/>
              <c:y val="0.8173165429830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6698568"/>
        <c:crosses val="autoZero"/>
        <c:auto val="1"/>
        <c:lblAlgn val="ctr"/>
        <c:lblOffset val="100"/>
        <c:noMultiLvlLbl val="0"/>
      </c:catAx>
      <c:valAx>
        <c:axId val="346698568"/>
        <c:scaling>
          <c:orientation val="minMax"/>
          <c:max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Percent</a:t>
                </a:r>
                <a:r>
                  <a:rPr lang="en-US" sz="1100" baseline="0"/>
                  <a:t> of Educators</a:t>
                </a:r>
                <a:endParaRPr lang="en-US" sz="110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out"/>
        <c:tickLblPos val="nextTo"/>
        <c:spPr>
          <a:noFill/>
          <a:ln>
            <a:solidFill>
              <a:srgbClr val="DCE6F2"/>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6698176"/>
        <c:crosses val="autoZero"/>
        <c:crossBetween val="between"/>
        <c:minorUnit val="5.000000000000001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38EF5-AF80-4DB1-8174-735F75C897D3}" type="doc">
      <dgm:prSet loTypeId="urn:microsoft.com/office/officeart/2005/8/layout/radial4" loCatId="relationship" qsTypeId="urn:microsoft.com/office/officeart/2005/8/quickstyle/simple1" qsCatId="simple" csTypeId="urn:microsoft.com/office/officeart/2005/8/colors/accent1_2" csCatId="accent1" phldr="1"/>
      <dgm:spPr/>
    </dgm:pt>
    <dgm:pt modelId="{DD62B10B-27A2-4BD1-9977-D78B9E402C7A}">
      <dgm:prSet phldrT="[Text]" custT="1"/>
      <dgm:spPr>
        <a:solidFill>
          <a:schemeClr val="accent5"/>
        </a:solidFill>
      </dgm:spPr>
      <dgm:t>
        <a:bodyPr/>
        <a:lstStyle/>
        <a:p>
          <a:r>
            <a:rPr lang="en-US" sz="1200" dirty="0" smtClean="0">
              <a:solidFill>
                <a:srgbClr val="002060"/>
              </a:solidFill>
            </a:rPr>
            <a:t>Improved Teaching</a:t>
          </a:r>
          <a:endParaRPr lang="en-US" sz="1200" dirty="0">
            <a:solidFill>
              <a:srgbClr val="002060"/>
            </a:solidFill>
          </a:endParaRPr>
        </a:p>
      </dgm:t>
    </dgm:pt>
    <dgm:pt modelId="{2B79C0A4-E146-4D68-96FD-CCBA3782D10C}" type="parTrans" cxnId="{9A82986E-D1D7-4D51-9C0C-ACFCE6426333}">
      <dgm:prSet/>
      <dgm:spPr/>
      <dgm:t>
        <a:bodyPr/>
        <a:lstStyle/>
        <a:p>
          <a:endParaRPr lang="en-US" sz="1400"/>
        </a:p>
      </dgm:t>
    </dgm:pt>
    <dgm:pt modelId="{798102E6-7197-4265-AFA3-81A163E2623F}" type="sibTrans" cxnId="{9A82986E-D1D7-4D51-9C0C-ACFCE6426333}">
      <dgm:prSet/>
      <dgm:spPr/>
      <dgm:t>
        <a:bodyPr/>
        <a:lstStyle/>
        <a:p>
          <a:endParaRPr lang="en-US" sz="1400"/>
        </a:p>
      </dgm:t>
    </dgm:pt>
    <dgm:pt modelId="{83EC7084-789E-43D4-A038-EE49567654B4}">
      <dgm:prSet phldrT="[Text]" custT="1"/>
      <dgm:spPr>
        <a:solidFill>
          <a:srgbClr val="91ABE5"/>
        </a:solidFill>
      </dgm:spPr>
      <dgm:t>
        <a:bodyPr/>
        <a:lstStyle/>
        <a:p>
          <a:r>
            <a:rPr lang="en-US" sz="1200" dirty="0" smtClean="0"/>
            <a:t>Accurate Evaluation</a:t>
          </a:r>
          <a:endParaRPr lang="en-US" sz="1200" dirty="0"/>
        </a:p>
      </dgm:t>
    </dgm:pt>
    <dgm:pt modelId="{03622064-7FCE-4CDB-B201-46ED2CC5904C}" type="parTrans" cxnId="{1A7847D5-3ACC-4E06-911D-BBA816DC7B5E}">
      <dgm:prSet/>
      <dgm:spPr/>
      <dgm:t>
        <a:bodyPr/>
        <a:lstStyle/>
        <a:p>
          <a:endParaRPr lang="en-US" sz="1400"/>
        </a:p>
      </dgm:t>
    </dgm:pt>
    <dgm:pt modelId="{1E7A3121-E5DD-4101-8025-5CD61727D1D0}" type="sibTrans" cxnId="{1A7847D5-3ACC-4E06-911D-BBA816DC7B5E}">
      <dgm:prSet/>
      <dgm:spPr/>
      <dgm:t>
        <a:bodyPr/>
        <a:lstStyle/>
        <a:p>
          <a:endParaRPr lang="en-US" sz="1400"/>
        </a:p>
      </dgm:t>
    </dgm:pt>
    <dgm:pt modelId="{739D6DA9-4018-416E-ACFB-CD3A9BBFA421}">
      <dgm:prSet phldrT="[Text]" custT="1"/>
      <dgm:spPr>
        <a:solidFill>
          <a:srgbClr val="002060"/>
        </a:solidFill>
      </dgm:spPr>
      <dgm:t>
        <a:bodyPr/>
        <a:lstStyle/>
        <a:p>
          <a:r>
            <a:rPr lang="en-US" sz="1200" dirty="0" smtClean="0"/>
            <a:t>Quality Professional Development</a:t>
          </a:r>
          <a:endParaRPr lang="en-US" sz="1200" dirty="0"/>
        </a:p>
      </dgm:t>
    </dgm:pt>
    <dgm:pt modelId="{209CF815-4935-4559-9FE6-2086F250736F}" type="parTrans" cxnId="{37249B51-006B-4A23-B5E5-99E50E8B6018}">
      <dgm:prSet/>
      <dgm:spPr/>
      <dgm:t>
        <a:bodyPr/>
        <a:lstStyle/>
        <a:p>
          <a:endParaRPr lang="en-US" sz="1400"/>
        </a:p>
      </dgm:t>
    </dgm:pt>
    <dgm:pt modelId="{75DC213B-D1D0-4A10-B472-F8CB140380F3}" type="sibTrans" cxnId="{37249B51-006B-4A23-B5E5-99E50E8B6018}">
      <dgm:prSet/>
      <dgm:spPr/>
      <dgm:t>
        <a:bodyPr/>
        <a:lstStyle/>
        <a:p>
          <a:endParaRPr lang="en-US" sz="1400"/>
        </a:p>
      </dgm:t>
    </dgm:pt>
    <dgm:pt modelId="{26AAC981-134E-4A61-81A1-212EDEF134C3}" type="pres">
      <dgm:prSet presAssocID="{C9838EF5-AF80-4DB1-8174-735F75C897D3}" presName="cycle" presStyleCnt="0">
        <dgm:presLayoutVars>
          <dgm:chMax val="1"/>
          <dgm:dir/>
          <dgm:animLvl val="ctr"/>
          <dgm:resizeHandles val="exact"/>
        </dgm:presLayoutVars>
      </dgm:prSet>
      <dgm:spPr/>
    </dgm:pt>
    <dgm:pt modelId="{14BA41CE-65DA-4EC6-B2D8-B520C22C08CD}" type="pres">
      <dgm:prSet presAssocID="{DD62B10B-27A2-4BD1-9977-D78B9E402C7A}" presName="centerShape" presStyleLbl="node0" presStyleIdx="0" presStyleCnt="1"/>
      <dgm:spPr/>
      <dgm:t>
        <a:bodyPr/>
        <a:lstStyle/>
        <a:p>
          <a:endParaRPr lang="en-US"/>
        </a:p>
      </dgm:t>
    </dgm:pt>
    <dgm:pt modelId="{9819653C-8ECA-4CD3-97D0-7EAF3B6C8694}" type="pres">
      <dgm:prSet presAssocID="{03622064-7FCE-4CDB-B201-46ED2CC5904C}" presName="parTrans" presStyleLbl="bgSibTrans2D1" presStyleIdx="0" presStyleCnt="2"/>
      <dgm:spPr/>
      <dgm:t>
        <a:bodyPr/>
        <a:lstStyle/>
        <a:p>
          <a:endParaRPr lang="en-US"/>
        </a:p>
      </dgm:t>
    </dgm:pt>
    <dgm:pt modelId="{2D338AA4-049B-4B23-BD6A-DC0AB0648500}" type="pres">
      <dgm:prSet presAssocID="{83EC7084-789E-43D4-A038-EE49567654B4}" presName="node" presStyleLbl="node1" presStyleIdx="0" presStyleCnt="2">
        <dgm:presLayoutVars>
          <dgm:bulletEnabled val="1"/>
        </dgm:presLayoutVars>
      </dgm:prSet>
      <dgm:spPr/>
      <dgm:t>
        <a:bodyPr/>
        <a:lstStyle/>
        <a:p>
          <a:endParaRPr lang="en-US"/>
        </a:p>
      </dgm:t>
    </dgm:pt>
    <dgm:pt modelId="{1F3888C6-BFDC-4AA7-A06D-3FE3654B421B}" type="pres">
      <dgm:prSet presAssocID="{209CF815-4935-4559-9FE6-2086F250736F}" presName="parTrans" presStyleLbl="bgSibTrans2D1" presStyleIdx="1" presStyleCnt="2"/>
      <dgm:spPr/>
      <dgm:t>
        <a:bodyPr/>
        <a:lstStyle/>
        <a:p>
          <a:endParaRPr lang="en-US"/>
        </a:p>
      </dgm:t>
    </dgm:pt>
    <dgm:pt modelId="{D23752DC-6EA3-41A7-8DA0-1B12301B634C}" type="pres">
      <dgm:prSet presAssocID="{739D6DA9-4018-416E-ACFB-CD3A9BBFA421}" presName="node" presStyleLbl="node1" presStyleIdx="1" presStyleCnt="2">
        <dgm:presLayoutVars>
          <dgm:bulletEnabled val="1"/>
        </dgm:presLayoutVars>
      </dgm:prSet>
      <dgm:spPr/>
      <dgm:t>
        <a:bodyPr/>
        <a:lstStyle/>
        <a:p>
          <a:endParaRPr lang="en-US"/>
        </a:p>
      </dgm:t>
    </dgm:pt>
  </dgm:ptLst>
  <dgm:cxnLst>
    <dgm:cxn modelId="{D4DF3C97-884E-44AA-AE01-32EE92E1E323}" type="presOf" srcId="{03622064-7FCE-4CDB-B201-46ED2CC5904C}" destId="{9819653C-8ECA-4CD3-97D0-7EAF3B6C8694}" srcOrd="0" destOrd="0" presId="urn:microsoft.com/office/officeart/2005/8/layout/radial4"/>
    <dgm:cxn modelId="{3C8812BD-05A1-4FED-8483-DD1AD833FF16}" type="presOf" srcId="{739D6DA9-4018-416E-ACFB-CD3A9BBFA421}" destId="{D23752DC-6EA3-41A7-8DA0-1B12301B634C}" srcOrd="0" destOrd="0" presId="urn:microsoft.com/office/officeart/2005/8/layout/radial4"/>
    <dgm:cxn modelId="{218FE7FF-9054-4BBB-BEE8-7FA5F4122775}" type="presOf" srcId="{DD62B10B-27A2-4BD1-9977-D78B9E402C7A}" destId="{14BA41CE-65DA-4EC6-B2D8-B520C22C08CD}" srcOrd="0" destOrd="0" presId="urn:microsoft.com/office/officeart/2005/8/layout/radial4"/>
    <dgm:cxn modelId="{56DDB696-5293-4B6D-B9D4-AF79FBDD4522}" type="presOf" srcId="{83EC7084-789E-43D4-A038-EE49567654B4}" destId="{2D338AA4-049B-4B23-BD6A-DC0AB0648500}" srcOrd="0" destOrd="0" presId="urn:microsoft.com/office/officeart/2005/8/layout/radial4"/>
    <dgm:cxn modelId="{61A0A1E7-B1B2-4457-942C-0821F89815B7}" type="presOf" srcId="{209CF815-4935-4559-9FE6-2086F250736F}" destId="{1F3888C6-BFDC-4AA7-A06D-3FE3654B421B}" srcOrd="0" destOrd="0" presId="urn:microsoft.com/office/officeart/2005/8/layout/radial4"/>
    <dgm:cxn modelId="{37249B51-006B-4A23-B5E5-99E50E8B6018}" srcId="{DD62B10B-27A2-4BD1-9977-D78B9E402C7A}" destId="{739D6DA9-4018-416E-ACFB-CD3A9BBFA421}" srcOrd="1" destOrd="0" parTransId="{209CF815-4935-4559-9FE6-2086F250736F}" sibTransId="{75DC213B-D1D0-4A10-B472-F8CB140380F3}"/>
    <dgm:cxn modelId="{EB21D568-E2C1-4604-BEA0-9570CD05DDB8}" type="presOf" srcId="{C9838EF5-AF80-4DB1-8174-735F75C897D3}" destId="{26AAC981-134E-4A61-81A1-212EDEF134C3}" srcOrd="0" destOrd="0" presId="urn:microsoft.com/office/officeart/2005/8/layout/radial4"/>
    <dgm:cxn modelId="{9A82986E-D1D7-4D51-9C0C-ACFCE6426333}" srcId="{C9838EF5-AF80-4DB1-8174-735F75C897D3}" destId="{DD62B10B-27A2-4BD1-9977-D78B9E402C7A}" srcOrd="0" destOrd="0" parTransId="{2B79C0A4-E146-4D68-96FD-CCBA3782D10C}" sibTransId="{798102E6-7197-4265-AFA3-81A163E2623F}"/>
    <dgm:cxn modelId="{1A7847D5-3ACC-4E06-911D-BBA816DC7B5E}" srcId="{DD62B10B-27A2-4BD1-9977-D78B9E402C7A}" destId="{83EC7084-789E-43D4-A038-EE49567654B4}" srcOrd="0" destOrd="0" parTransId="{03622064-7FCE-4CDB-B201-46ED2CC5904C}" sibTransId="{1E7A3121-E5DD-4101-8025-5CD61727D1D0}"/>
    <dgm:cxn modelId="{802C9A49-0243-452D-8096-0EE1945516B9}" type="presParOf" srcId="{26AAC981-134E-4A61-81A1-212EDEF134C3}" destId="{14BA41CE-65DA-4EC6-B2D8-B520C22C08CD}" srcOrd="0" destOrd="0" presId="urn:microsoft.com/office/officeart/2005/8/layout/radial4"/>
    <dgm:cxn modelId="{110F7FA4-BF89-46BD-B6A3-6BECA9216E3F}" type="presParOf" srcId="{26AAC981-134E-4A61-81A1-212EDEF134C3}" destId="{9819653C-8ECA-4CD3-97D0-7EAF3B6C8694}" srcOrd="1" destOrd="0" presId="urn:microsoft.com/office/officeart/2005/8/layout/radial4"/>
    <dgm:cxn modelId="{ECC0DF68-7937-4AFC-B256-B142E9225B76}" type="presParOf" srcId="{26AAC981-134E-4A61-81A1-212EDEF134C3}" destId="{2D338AA4-049B-4B23-BD6A-DC0AB0648500}" srcOrd="2" destOrd="0" presId="urn:microsoft.com/office/officeart/2005/8/layout/radial4"/>
    <dgm:cxn modelId="{A51AB414-A5D7-4138-BDA7-944BB523FC42}" type="presParOf" srcId="{26AAC981-134E-4A61-81A1-212EDEF134C3}" destId="{1F3888C6-BFDC-4AA7-A06D-3FE3654B421B}" srcOrd="3" destOrd="0" presId="urn:microsoft.com/office/officeart/2005/8/layout/radial4"/>
    <dgm:cxn modelId="{C07915C4-1D21-4BC5-81F4-0CAEC80D4CE0}" type="presParOf" srcId="{26AAC981-134E-4A61-81A1-212EDEF134C3}" destId="{D23752DC-6EA3-41A7-8DA0-1B12301B634C}"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838EF5-AF80-4DB1-8174-735F75C897D3}" type="doc">
      <dgm:prSet loTypeId="urn:microsoft.com/office/officeart/2005/8/layout/cycle6" loCatId="relationship" qsTypeId="urn:microsoft.com/office/officeart/2005/8/quickstyle/3d5" qsCatId="3D" csTypeId="urn:microsoft.com/office/officeart/2005/8/colors/colorful1" csCatId="colorful" phldr="1"/>
      <dgm:spPr/>
      <dgm:t>
        <a:bodyPr/>
        <a:lstStyle/>
        <a:p>
          <a:endParaRPr lang="en-US"/>
        </a:p>
      </dgm:t>
    </dgm:pt>
    <dgm:pt modelId="{DD62B10B-27A2-4BD1-9977-D78B9E402C7A}">
      <dgm:prSet phldrT="[Text]" custT="1"/>
      <dgm:spPr/>
      <dgm:t>
        <a:bodyPr/>
        <a:lstStyle/>
        <a:p>
          <a:r>
            <a:rPr lang="en-US" sz="1800" dirty="0" smtClean="0"/>
            <a:t>Reflect</a:t>
          </a:r>
          <a:endParaRPr lang="en-US" sz="1600" dirty="0"/>
        </a:p>
      </dgm:t>
    </dgm:pt>
    <dgm:pt modelId="{2B79C0A4-E146-4D68-96FD-CCBA3782D10C}" type="parTrans" cxnId="{9A82986E-D1D7-4D51-9C0C-ACFCE6426333}">
      <dgm:prSet/>
      <dgm:spPr/>
      <dgm:t>
        <a:bodyPr/>
        <a:lstStyle/>
        <a:p>
          <a:endParaRPr lang="en-US"/>
        </a:p>
      </dgm:t>
    </dgm:pt>
    <dgm:pt modelId="{798102E6-7197-4265-AFA3-81A163E2623F}" type="sibTrans" cxnId="{9A82986E-D1D7-4D51-9C0C-ACFCE6426333}">
      <dgm:prSet/>
      <dgm:spPr/>
      <dgm:t>
        <a:bodyPr/>
        <a:lstStyle/>
        <a:p>
          <a:endParaRPr lang="en-US"/>
        </a:p>
      </dgm:t>
    </dgm:pt>
    <dgm:pt modelId="{58FB33D0-AE12-48FC-AF1F-AB73116DDEC3}">
      <dgm:prSet custT="1"/>
      <dgm:spPr>
        <a:solidFill>
          <a:srgbClr val="5075BB"/>
        </a:solidFill>
      </dgm:spPr>
      <dgm:t>
        <a:bodyPr/>
        <a:lstStyle/>
        <a:p>
          <a:r>
            <a:rPr lang="en-US" sz="1800" dirty="0" smtClean="0">
              <a:solidFill>
                <a:schemeClr val="bg1"/>
              </a:solidFill>
            </a:rPr>
            <a:t>Refine</a:t>
          </a:r>
          <a:endParaRPr lang="en-US" sz="1700" dirty="0">
            <a:solidFill>
              <a:schemeClr val="bg1"/>
            </a:solidFill>
          </a:endParaRPr>
        </a:p>
      </dgm:t>
    </dgm:pt>
    <dgm:pt modelId="{F9836F33-BFAD-4F81-A19D-D77B4DD8AB87}" type="parTrans" cxnId="{00B780E9-4057-4327-A7E9-23229843FDDF}">
      <dgm:prSet/>
      <dgm:spPr/>
      <dgm:t>
        <a:bodyPr/>
        <a:lstStyle/>
        <a:p>
          <a:endParaRPr lang="en-US"/>
        </a:p>
      </dgm:t>
    </dgm:pt>
    <dgm:pt modelId="{D7A3FDD0-D03B-4D72-BFE3-A11CA56E7D7E}" type="sibTrans" cxnId="{00B780E9-4057-4327-A7E9-23229843FDDF}">
      <dgm:prSet/>
      <dgm:spPr/>
      <dgm:t>
        <a:bodyPr/>
        <a:lstStyle/>
        <a:p>
          <a:endParaRPr lang="en-US"/>
        </a:p>
      </dgm:t>
    </dgm:pt>
    <dgm:pt modelId="{5E81513C-B7B9-4071-847C-917C867AC985}">
      <dgm:prSet custT="1"/>
      <dgm:spPr>
        <a:solidFill>
          <a:srgbClr val="FFC000"/>
        </a:solidFill>
      </dgm:spPr>
      <dgm:t>
        <a:bodyPr/>
        <a:lstStyle/>
        <a:p>
          <a:r>
            <a:rPr lang="en-US" sz="1600" dirty="0" smtClean="0">
              <a:solidFill>
                <a:schemeClr val="tx1"/>
              </a:solidFill>
            </a:rPr>
            <a:t>Redefine</a:t>
          </a:r>
          <a:endParaRPr lang="en-US" sz="1600" dirty="0">
            <a:solidFill>
              <a:schemeClr val="tx1"/>
            </a:solidFill>
          </a:endParaRPr>
        </a:p>
      </dgm:t>
    </dgm:pt>
    <dgm:pt modelId="{F8FDEBD5-BC6A-45C5-85FC-06E7A8FD9601}" type="parTrans" cxnId="{9E8D460A-7310-475E-BDD8-C0D5F614799A}">
      <dgm:prSet/>
      <dgm:spPr/>
      <dgm:t>
        <a:bodyPr/>
        <a:lstStyle/>
        <a:p>
          <a:endParaRPr lang="en-US"/>
        </a:p>
      </dgm:t>
    </dgm:pt>
    <dgm:pt modelId="{BB70A18F-A8F0-4780-9B25-219103300B70}" type="sibTrans" cxnId="{9E8D460A-7310-475E-BDD8-C0D5F614799A}">
      <dgm:prSet/>
      <dgm:spPr/>
      <dgm:t>
        <a:bodyPr/>
        <a:lstStyle/>
        <a:p>
          <a:endParaRPr lang="en-US"/>
        </a:p>
      </dgm:t>
    </dgm:pt>
    <dgm:pt modelId="{F077062C-E955-421A-96A7-0450C8F104F0}" type="pres">
      <dgm:prSet presAssocID="{C9838EF5-AF80-4DB1-8174-735F75C897D3}" presName="cycle" presStyleCnt="0">
        <dgm:presLayoutVars>
          <dgm:dir/>
          <dgm:resizeHandles val="exact"/>
        </dgm:presLayoutVars>
      </dgm:prSet>
      <dgm:spPr/>
      <dgm:t>
        <a:bodyPr/>
        <a:lstStyle/>
        <a:p>
          <a:endParaRPr lang="en-US"/>
        </a:p>
      </dgm:t>
    </dgm:pt>
    <dgm:pt modelId="{CBD88EAD-8E0A-4627-9E13-174A975DAF26}" type="pres">
      <dgm:prSet presAssocID="{DD62B10B-27A2-4BD1-9977-D78B9E402C7A}" presName="node" presStyleLbl="node1" presStyleIdx="0" presStyleCnt="3">
        <dgm:presLayoutVars>
          <dgm:bulletEnabled val="1"/>
        </dgm:presLayoutVars>
      </dgm:prSet>
      <dgm:spPr/>
      <dgm:t>
        <a:bodyPr/>
        <a:lstStyle/>
        <a:p>
          <a:endParaRPr lang="en-US"/>
        </a:p>
      </dgm:t>
    </dgm:pt>
    <dgm:pt modelId="{788789BE-92C2-44A9-8566-0DC792D1136A}" type="pres">
      <dgm:prSet presAssocID="{DD62B10B-27A2-4BD1-9977-D78B9E402C7A}" presName="spNode" presStyleCnt="0"/>
      <dgm:spPr/>
    </dgm:pt>
    <dgm:pt modelId="{00C4B27A-5E63-4B02-BE98-CFD2ECDB17CD}" type="pres">
      <dgm:prSet presAssocID="{798102E6-7197-4265-AFA3-81A163E2623F}" presName="sibTrans" presStyleLbl="sibTrans1D1" presStyleIdx="0" presStyleCnt="3"/>
      <dgm:spPr/>
      <dgm:t>
        <a:bodyPr/>
        <a:lstStyle/>
        <a:p>
          <a:endParaRPr lang="en-US"/>
        </a:p>
      </dgm:t>
    </dgm:pt>
    <dgm:pt modelId="{C907A54E-202A-4093-ADC9-D481A404D9AB}" type="pres">
      <dgm:prSet presAssocID="{58FB33D0-AE12-48FC-AF1F-AB73116DDEC3}" presName="node" presStyleLbl="node1" presStyleIdx="1" presStyleCnt="3">
        <dgm:presLayoutVars>
          <dgm:bulletEnabled val="1"/>
        </dgm:presLayoutVars>
      </dgm:prSet>
      <dgm:spPr/>
      <dgm:t>
        <a:bodyPr/>
        <a:lstStyle/>
        <a:p>
          <a:endParaRPr lang="en-US"/>
        </a:p>
      </dgm:t>
    </dgm:pt>
    <dgm:pt modelId="{6FFD779C-4BA7-4519-B3D2-DAE10899F28D}" type="pres">
      <dgm:prSet presAssocID="{58FB33D0-AE12-48FC-AF1F-AB73116DDEC3}" presName="spNode" presStyleCnt="0"/>
      <dgm:spPr/>
    </dgm:pt>
    <dgm:pt modelId="{61CEA143-FCE2-42A8-B2B9-F7A623E6D448}" type="pres">
      <dgm:prSet presAssocID="{D7A3FDD0-D03B-4D72-BFE3-A11CA56E7D7E}" presName="sibTrans" presStyleLbl="sibTrans1D1" presStyleIdx="1" presStyleCnt="3"/>
      <dgm:spPr/>
      <dgm:t>
        <a:bodyPr/>
        <a:lstStyle/>
        <a:p>
          <a:endParaRPr lang="en-US"/>
        </a:p>
      </dgm:t>
    </dgm:pt>
    <dgm:pt modelId="{C4820073-D6B2-47D2-9FB7-93FDB49DFDC0}" type="pres">
      <dgm:prSet presAssocID="{5E81513C-B7B9-4071-847C-917C867AC985}" presName="node" presStyleLbl="node1" presStyleIdx="2" presStyleCnt="3">
        <dgm:presLayoutVars>
          <dgm:bulletEnabled val="1"/>
        </dgm:presLayoutVars>
      </dgm:prSet>
      <dgm:spPr/>
      <dgm:t>
        <a:bodyPr/>
        <a:lstStyle/>
        <a:p>
          <a:endParaRPr lang="en-US"/>
        </a:p>
      </dgm:t>
    </dgm:pt>
    <dgm:pt modelId="{738B7C2A-7619-4A3B-A885-1DB78B33D1A9}" type="pres">
      <dgm:prSet presAssocID="{5E81513C-B7B9-4071-847C-917C867AC985}" presName="spNode" presStyleCnt="0"/>
      <dgm:spPr/>
    </dgm:pt>
    <dgm:pt modelId="{BA2C16A7-A8EE-4C50-A8D5-8BD67D502F59}" type="pres">
      <dgm:prSet presAssocID="{BB70A18F-A8F0-4780-9B25-219103300B70}" presName="sibTrans" presStyleLbl="sibTrans1D1" presStyleIdx="2" presStyleCnt="3"/>
      <dgm:spPr/>
      <dgm:t>
        <a:bodyPr/>
        <a:lstStyle/>
        <a:p>
          <a:endParaRPr lang="en-US"/>
        </a:p>
      </dgm:t>
    </dgm:pt>
  </dgm:ptLst>
  <dgm:cxnLst>
    <dgm:cxn modelId="{8A0DAF77-CFF9-4694-8C41-519CF323B24C}" type="presOf" srcId="{DD62B10B-27A2-4BD1-9977-D78B9E402C7A}" destId="{CBD88EAD-8E0A-4627-9E13-174A975DAF26}" srcOrd="0" destOrd="0" presId="urn:microsoft.com/office/officeart/2005/8/layout/cycle6"/>
    <dgm:cxn modelId="{EAE8FF2C-D232-490C-A726-571FBE239725}" type="presOf" srcId="{BB70A18F-A8F0-4780-9B25-219103300B70}" destId="{BA2C16A7-A8EE-4C50-A8D5-8BD67D502F59}" srcOrd="0" destOrd="0" presId="urn:microsoft.com/office/officeart/2005/8/layout/cycle6"/>
    <dgm:cxn modelId="{00B780E9-4057-4327-A7E9-23229843FDDF}" srcId="{C9838EF5-AF80-4DB1-8174-735F75C897D3}" destId="{58FB33D0-AE12-48FC-AF1F-AB73116DDEC3}" srcOrd="1" destOrd="0" parTransId="{F9836F33-BFAD-4F81-A19D-D77B4DD8AB87}" sibTransId="{D7A3FDD0-D03B-4D72-BFE3-A11CA56E7D7E}"/>
    <dgm:cxn modelId="{1A821812-E3F1-450A-9798-B8BFB0439C53}" type="presOf" srcId="{5E81513C-B7B9-4071-847C-917C867AC985}" destId="{C4820073-D6B2-47D2-9FB7-93FDB49DFDC0}" srcOrd="0" destOrd="0" presId="urn:microsoft.com/office/officeart/2005/8/layout/cycle6"/>
    <dgm:cxn modelId="{30596350-1144-4F37-98CF-9ECBF31197AA}" type="presOf" srcId="{798102E6-7197-4265-AFA3-81A163E2623F}" destId="{00C4B27A-5E63-4B02-BE98-CFD2ECDB17CD}" srcOrd="0" destOrd="0" presId="urn:microsoft.com/office/officeart/2005/8/layout/cycle6"/>
    <dgm:cxn modelId="{9E8D460A-7310-475E-BDD8-C0D5F614799A}" srcId="{C9838EF5-AF80-4DB1-8174-735F75C897D3}" destId="{5E81513C-B7B9-4071-847C-917C867AC985}" srcOrd="2" destOrd="0" parTransId="{F8FDEBD5-BC6A-45C5-85FC-06E7A8FD9601}" sibTransId="{BB70A18F-A8F0-4780-9B25-219103300B70}"/>
    <dgm:cxn modelId="{CDEFF2A8-18BD-44BD-9889-69F9754CA1F7}" type="presOf" srcId="{58FB33D0-AE12-48FC-AF1F-AB73116DDEC3}" destId="{C907A54E-202A-4093-ADC9-D481A404D9AB}" srcOrd="0" destOrd="0" presId="urn:microsoft.com/office/officeart/2005/8/layout/cycle6"/>
    <dgm:cxn modelId="{B9CE6A58-9C62-4BB1-AE8C-032B4C030A52}" type="presOf" srcId="{C9838EF5-AF80-4DB1-8174-735F75C897D3}" destId="{F077062C-E955-421A-96A7-0450C8F104F0}" srcOrd="0" destOrd="0" presId="urn:microsoft.com/office/officeart/2005/8/layout/cycle6"/>
    <dgm:cxn modelId="{28404E2A-5B16-4995-A89B-29688D681582}" type="presOf" srcId="{D7A3FDD0-D03B-4D72-BFE3-A11CA56E7D7E}" destId="{61CEA143-FCE2-42A8-B2B9-F7A623E6D448}" srcOrd="0" destOrd="0" presId="urn:microsoft.com/office/officeart/2005/8/layout/cycle6"/>
    <dgm:cxn modelId="{9A82986E-D1D7-4D51-9C0C-ACFCE6426333}" srcId="{C9838EF5-AF80-4DB1-8174-735F75C897D3}" destId="{DD62B10B-27A2-4BD1-9977-D78B9E402C7A}" srcOrd="0" destOrd="0" parTransId="{2B79C0A4-E146-4D68-96FD-CCBA3782D10C}" sibTransId="{798102E6-7197-4265-AFA3-81A163E2623F}"/>
    <dgm:cxn modelId="{0555128C-E4BE-44B5-9DC4-DA503C94DD80}" type="presParOf" srcId="{F077062C-E955-421A-96A7-0450C8F104F0}" destId="{CBD88EAD-8E0A-4627-9E13-174A975DAF26}" srcOrd="0" destOrd="0" presId="urn:microsoft.com/office/officeart/2005/8/layout/cycle6"/>
    <dgm:cxn modelId="{4B5A23B2-E491-49FB-A35A-D88E7CAE5DAB}" type="presParOf" srcId="{F077062C-E955-421A-96A7-0450C8F104F0}" destId="{788789BE-92C2-44A9-8566-0DC792D1136A}" srcOrd="1" destOrd="0" presId="urn:microsoft.com/office/officeart/2005/8/layout/cycle6"/>
    <dgm:cxn modelId="{64E32DD3-68A5-405A-ACA3-C69BC3AF1105}" type="presParOf" srcId="{F077062C-E955-421A-96A7-0450C8F104F0}" destId="{00C4B27A-5E63-4B02-BE98-CFD2ECDB17CD}" srcOrd="2" destOrd="0" presId="urn:microsoft.com/office/officeart/2005/8/layout/cycle6"/>
    <dgm:cxn modelId="{DD600E1E-002B-434B-A241-62D5526493A7}" type="presParOf" srcId="{F077062C-E955-421A-96A7-0450C8F104F0}" destId="{C907A54E-202A-4093-ADC9-D481A404D9AB}" srcOrd="3" destOrd="0" presId="urn:microsoft.com/office/officeart/2005/8/layout/cycle6"/>
    <dgm:cxn modelId="{328BB6DD-8715-49F2-8FA3-EDA8CA9C80AB}" type="presParOf" srcId="{F077062C-E955-421A-96A7-0450C8F104F0}" destId="{6FFD779C-4BA7-4519-B3D2-DAE10899F28D}" srcOrd="4" destOrd="0" presId="urn:microsoft.com/office/officeart/2005/8/layout/cycle6"/>
    <dgm:cxn modelId="{007B585A-A701-4310-B9A2-F0D1D630FE2A}" type="presParOf" srcId="{F077062C-E955-421A-96A7-0450C8F104F0}" destId="{61CEA143-FCE2-42A8-B2B9-F7A623E6D448}" srcOrd="5" destOrd="0" presId="urn:microsoft.com/office/officeart/2005/8/layout/cycle6"/>
    <dgm:cxn modelId="{5E59DBFF-B945-4A17-AB7D-7A82D498A004}" type="presParOf" srcId="{F077062C-E955-421A-96A7-0450C8F104F0}" destId="{C4820073-D6B2-47D2-9FB7-93FDB49DFDC0}" srcOrd="6" destOrd="0" presId="urn:microsoft.com/office/officeart/2005/8/layout/cycle6"/>
    <dgm:cxn modelId="{789A6D28-DB3D-40F4-898F-29A579C416ED}" type="presParOf" srcId="{F077062C-E955-421A-96A7-0450C8F104F0}" destId="{738B7C2A-7619-4A3B-A885-1DB78B33D1A9}" srcOrd="7" destOrd="0" presId="urn:microsoft.com/office/officeart/2005/8/layout/cycle6"/>
    <dgm:cxn modelId="{940BA85F-E252-4E06-BBEA-F7B34BF17148}" type="presParOf" srcId="{F077062C-E955-421A-96A7-0450C8F104F0}" destId="{BA2C16A7-A8EE-4C50-A8D5-8BD67D502F59}" srcOrd="8"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346AD5-90F1-43FC-9250-AA3D005E00C1}" type="doc">
      <dgm:prSet loTypeId="urn:diagrams.loki3.com/TabbedArc+Icon" loCatId="relationship" qsTypeId="urn:microsoft.com/office/officeart/2005/8/quickstyle/3d3" qsCatId="3D" csTypeId="urn:microsoft.com/office/officeart/2005/8/colors/accent1_2" csCatId="accent1" phldr="1"/>
      <dgm:spPr/>
    </dgm:pt>
    <dgm:pt modelId="{58366E4A-25C1-422B-97F1-AC4E69DF4338}">
      <dgm:prSet phldrT="[Text]"/>
      <dgm:spPr>
        <a:solidFill>
          <a:srgbClr val="5075BB"/>
        </a:solidFill>
      </dgm:spPr>
      <dgm:t>
        <a:bodyPr/>
        <a:lstStyle/>
        <a:p>
          <a:r>
            <a:rPr lang="en-US" dirty="0" smtClean="0">
              <a:solidFill>
                <a:schemeClr val="bg1"/>
              </a:solidFill>
            </a:rPr>
            <a:t>Elevate</a:t>
          </a:r>
          <a:r>
            <a:rPr lang="en-US" dirty="0" smtClean="0"/>
            <a:t>	</a:t>
          </a:r>
          <a:endParaRPr lang="en-US" dirty="0"/>
        </a:p>
      </dgm:t>
    </dgm:pt>
    <dgm:pt modelId="{4DCA39EA-AE56-4E0B-8D72-09AB1E6A6F4A}" type="parTrans" cxnId="{498849DB-5D5B-4DE6-8E71-E6EFA864D9C5}">
      <dgm:prSet/>
      <dgm:spPr/>
      <dgm:t>
        <a:bodyPr/>
        <a:lstStyle/>
        <a:p>
          <a:endParaRPr lang="en-US"/>
        </a:p>
      </dgm:t>
    </dgm:pt>
    <dgm:pt modelId="{97A759F8-5CA1-4536-B823-F040D9412F14}" type="sibTrans" cxnId="{498849DB-5D5B-4DE6-8E71-E6EFA864D9C5}">
      <dgm:prSet/>
      <dgm:spPr/>
      <dgm:t>
        <a:bodyPr/>
        <a:lstStyle/>
        <a:p>
          <a:endParaRPr lang="en-US"/>
        </a:p>
      </dgm:t>
    </dgm:pt>
    <dgm:pt modelId="{CCB7A2AF-453D-495C-A821-6254368AD790}">
      <dgm:prSet phldrT="[Text]"/>
      <dgm:spPr>
        <a:solidFill>
          <a:srgbClr val="5075BB"/>
        </a:solidFill>
      </dgm:spPr>
      <dgm:t>
        <a:bodyPr/>
        <a:lstStyle/>
        <a:p>
          <a:r>
            <a:rPr lang="en-US" dirty="0" smtClean="0">
              <a:solidFill>
                <a:schemeClr val="bg1"/>
              </a:solidFill>
            </a:rPr>
            <a:t>Support</a:t>
          </a:r>
          <a:endParaRPr lang="en-US" dirty="0">
            <a:solidFill>
              <a:schemeClr val="bg1"/>
            </a:solidFill>
          </a:endParaRPr>
        </a:p>
      </dgm:t>
    </dgm:pt>
    <dgm:pt modelId="{8CD47011-5710-4DE7-B70A-5DD008839B8C}" type="parTrans" cxnId="{7A4D0616-8852-4D50-A092-2A521D5D7CB2}">
      <dgm:prSet/>
      <dgm:spPr/>
      <dgm:t>
        <a:bodyPr/>
        <a:lstStyle/>
        <a:p>
          <a:endParaRPr lang="en-US"/>
        </a:p>
      </dgm:t>
    </dgm:pt>
    <dgm:pt modelId="{05102253-72DB-4D0E-AF39-107172381CEE}" type="sibTrans" cxnId="{7A4D0616-8852-4D50-A092-2A521D5D7CB2}">
      <dgm:prSet/>
      <dgm:spPr/>
      <dgm:t>
        <a:bodyPr/>
        <a:lstStyle/>
        <a:p>
          <a:endParaRPr lang="en-US"/>
        </a:p>
      </dgm:t>
    </dgm:pt>
    <dgm:pt modelId="{61A4C418-88A7-484B-8E52-CE43917E9B7E}">
      <dgm:prSet phldrT="[Text]"/>
      <dgm:spPr/>
      <dgm:t>
        <a:bodyPr/>
        <a:lstStyle/>
        <a:p>
          <a:r>
            <a:rPr lang="en-US" dirty="0" smtClean="0"/>
            <a:t>Retain</a:t>
          </a:r>
          <a:endParaRPr lang="en-US" dirty="0"/>
        </a:p>
      </dgm:t>
    </dgm:pt>
    <dgm:pt modelId="{93464CD9-C9FA-41EC-84C5-0D7FE50F2665}" type="parTrans" cxnId="{C6C42086-83AF-4D16-BA8C-C41970C53696}">
      <dgm:prSet/>
      <dgm:spPr/>
      <dgm:t>
        <a:bodyPr/>
        <a:lstStyle/>
        <a:p>
          <a:endParaRPr lang="en-US"/>
        </a:p>
      </dgm:t>
    </dgm:pt>
    <dgm:pt modelId="{90C5A302-4C9F-47B3-A0F9-7F110907CB55}" type="sibTrans" cxnId="{C6C42086-83AF-4D16-BA8C-C41970C53696}">
      <dgm:prSet/>
      <dgm:spPr/>
      <dgm:t>
        <a:bodyPr/>
        <a:lstStyle/>
        <a:p>
          <a:endParaRPr lang="en-US"/>
        </a:p>
      </dgm:t>
    </dgm:pt>
    <dgm:pt modelId="{1E376DBD-B8A1-4C0A-8177-C6D736DEAB66}" type="pres">
      <dgm:prSet presAssocID="{ED346AD5-90F1-43FC-9250-AA3D005E00C1}" presName="Name0" presStyleCnt="0">
        <dgm:presLayoutVars>
          <dgm:dir/>
          <dgm:resizeHandles val="exact"/>
        </dgm:presLayoutVars>
      </dgm:prSet>
      <dgm:spPr/>
    </dgm:pt>
    <dgm:pt modelId="{4EEF5D34-9E9E-40AD-8DE3-8EDC63F83541}" type="pres">
      <dgm:prSet presAssocID="{58366E4A-25C1-422B-97F1-AC4E69DF4338}" presName="twoplus" presStyleLbl="node1" presStyleIdx="0" presStyleCnt="3" custAng="1311248" custRadScaleRad="113131" custRadScaleInc="1634">
        <dgm:presLayoutVars>
          <dgm:bulletEnabled val="1"/>
        </dgm:presLayoutVars>
      </dgm:prSet>
      <dgm:spPr/>
      <dgm:t>
        <a:bodyPr/>
        <a:lstStyle/>
        <a:p>
          <a:endParaRPr lang="en-US"/>
        </a:p>
      </dgm:t>
    </dgm:pt>
    <dgm:pt modelId="{8D39C133-F6C8-4546-95AA-275F61C1E960}" type="pres">
      <dgm:prSet presAssocID="{CCB7A2AF-453D-495C-A821-6254368AD790}" presName="twoplus" presStyleLbl="node1" presStyleIdx="1" presStyleCnt="3" custRadScaleRad="99925" custRadScaleInc="1434">
        <dgm:presLayoutVars>
          <dgm:bulletEnabled val="1"/>
        </dgm:presLayoutVars>
      </dgm:prSet>
      <dgm:spPr/>
      <dgm:t>
        <a:bodyPr/>
        <a:lstStyle/>
        <a:p>
          <a:endParaRPr lang="en-US"/>
        </a:p>
      </dgm:t>
    </dgm:pt>
    <dgm:pt modelId="{5D4C64ED-E1FE-4040-B12B-EA4BC38BCAB5}" type="pres">
      <dgm:prSet presAssocID="{61A4C418-88A7-484B-8E52-CE43917E9B7E}" presName="twoplus" presStyleLbl="node1" presStyleIdx="2" presStyleCnt="3" custAng="20085497" custRadScaleRad="114829" custRadScaleInc="-1911">
        <dgm:presLayoutVars>
          <dgm:bulletEnabled val="1"/>
        </dgm:presLayoutVars>
      </dgm:prSet>
      <dgm:spPr/>
      <dgm:t>
        <a:bodyPr/>
        <a:lstStyle/>
        <a:p>
          <a:endParaRPr lang="en-US"/>
        </a:p>
      </dgm:t>
    </dgm:pt>
  </dgm:ptLst>
  <dgm:cxnLst>
    <dgm:cxn modelId="{23353F5B-2FEE-4E04-AD1D-08756D82AEBC}" type="presOf" srcId="{58366E4A-25C1-422B-97F1-AC4E69DF4338}" destId="{4EEF5D34-9E9E-40AD-8DE3-8EDC63F83541}" srcOrd="0" destOrd="0" presId="urn:diagrams.loki3.com/TabbedArc+Icon"/>
    <dgm:cxn modelId="{B32AF87A-B304-4672-A536-8583E726CA84}" type="presOf" srcId="{61A4C418-88A7-484B-8E52-CE43917E9B7E}" destId="{5D4C64ED-E1FE-4040-B12B-EA4BC38BCAB5}" srcOrd="0" destOrd="0" presId="urn:diagrams.loki3.com/TabbedArc+Icon"/>
    <dgm:cxn modelId="{7A4D0616-8852-4D50-A092-2A521D5D7CB2}" srcId="{ED346AD5-90F1-43FC-9250-AA3D005E00C1}" destId="{CCB7A2AF-453D-495C-A821-6254368AD790}" srcOrd="1" destOrd="0" parTransId="{8CD47011-5710-4DE7-B70A-5DD008839B8C}" sibTransId="{05102253-72DB-4D0E-AF39-107172381CEE}"/>
    <dgm:cxn modelId="{16CFD378-1C37-4B4E-A74D-2650443E24CF}" type="presOf" srcId="{ED346AD5-90F1-43FC-9250-AA3D005E00C1}" destId="{1E376DBD-B8A1-4C0A-8177-C6D736DEAB66}" srcOrd="0" destOrd="0" presId="urn:diagrams.loki3.com/TabbedArc+Icon"/>
    <dgm:cxn modelId="{669C7365-BBDC-405C-9EC3-6892673B3BFD}" type="presOf" srcId="{CCB7A2AF-453D-495C-A821-6254368AD790}" destId="{8D39C133-F6C8-4546-95AA-275F61C1E960}" srcOrd="0" destOrd="0" presId="urn:diagrams.loki3.com/TabbedArc+Icon"/>
    <dgm:cxn modelId="{498849DB-5D5B-4DE6-8E71-E6EFA864D9C5}" srcId="{ED346AD5-90F1-43FC-9250-AA3D005E00C1}" destId="{58366E4A-25C1-422B-97F1-AC4E69DF4338}" srcOrd="0" destOrd="0" parTransId="{4DCA39EA-AE56-4E0B-8D72-09AB1E6A6F4A}" sibTransId="{97A759F8-5CA1-4536-B823-F040D9412F14}"/>
    <dgm:cxn modelId="{C6C42086-83AF-4D16-BA8C-C41970C53696}" srcId="{ED346AD5-90F1-43FC-9250-AA3D005E00C1}" destId="{61A4C418-88A7-484B-8E52-CE43917E9B7E}" srcOrd="2" destOrd="0" parTransId="{93464CD9-C9FA-41EC-84C5-0D7FE50F2665}" sibTransId="{90C5A302-4C9F-47B3-A0F9-7F110907CB55}"/>
    <dgm:cxn modelId="{EC743BBE-66B9-4B14-BE22-E5ED2D3DAAE9}" type="presParOf" srcId="{1E376DBD-B8A1-4C0A-8177-C6D736DEAB66}" destId="{4EEF5D34-9E9E-40AD-8DE3-8EDC63F83541}" srcOrd="0" destOrd="0" presId="urn:diagrams.loki3.com/TabbedArc+Icon"/>
    <dgm:cxn modelId="{455C95C0-42C7-41AA-8010-C8AAF444E332}" type="presParOf" srcId="{1E376DBD-B8A1-4C0A-8177-C6D736DEAB66}" destId="{8D39C133-F6C8-4546-95AA-275F61C1E960}" srcOrd="1" destOrd="0" presId="urn:diagrams.loki3.com/TabbedArc+Icon"/>
    <dgm:cxn modelId="{88B1BDD9-D86F-4234-8D3A-FA3CA1BB928D}" type="presParOf" srcId="{1E376DBD-B8A1-4C0A-8177-C6D736DEAB66}" destId="{5D4C64ED-E1FE-4040-B12B-EA4BC38BCAB5}" srcOrd="2"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346AD5-90F1-43FC-9250-AA3D005E00C1}" type="doc">
      <dgm:prSet loTypeId="urn:diagrams.loki3.com/TabbedArc+Icon" loCatId="relationship" qsTypeId="urn:microsoft.com/office/officeart/2005/8/quickstyle/3d3" qsCatId="3D" csTypeId="urn:microsoft.com/office/officeart/2005/8/colors/accent1_2" csCatId="accent1" phldr="1"/>
      <dgm:spPr/>
    </dgm:pt>
    <dgm:pt modelId="{58366E4A-25C1-422B-97F1-AC4E69DF4338}">
      <dgm:prSet phldrT="[Text]"/>
      <dgm:spPr>
        <a:solidFill>
          <a:srgbClr val="F89C15"/>
        </a:solidFill>
      </dgm:spPr>
      <dgm:t>
        <a:bodyPr/>
        <a:lstStyle/>
        <a:p>
          <a:r>
            <a:rPr lang="en-US" dirty="0" smtClean="0">
              <a:solidFill>
                <a:schemeClr val="tx1"/>
              </a:solidFill>
            </a:rPr>
            <a:t>Elevate</a:t>
          </a:r>
          <a:r>
            <a:rPr lang="en-US" dirty="0" smtClean="0"/>
            <a:t>	</a:t>
          </a:r>
          <a:endParaRPr lang="en-US" dirty="0"/>
        </a:p>
      </dgm:t>
    </dgm:pt>
    <dgm:pt modelId="{4DCA39EA-AE56-4E0B-8D72-09AB1E6A6F4A}" type="parTrans" cxnId="{498849DB-5D5B-4DE6-8E71-E6EFA864D9C5}">
      <dgm:prSet/>
      <dgm:spPr/>
      <dgm:t>
        <a:bodyPr/>
        <a:lstStyle/>
        <a:p>
          <a:endParaRPr lang="en-US"/>
        </a:p>
      </dgm:t>
    </dgm:pt>
    <dgm:pt modelId="{97A759F8-5CA1-4536-B823-F040D9412F14}" type="sibTrans" cxnId="{498849DB-5D5B-4DE6-8E71-E6EFA864D9C5}">
      <dgm:prSet/>
      <dgm:spPr/>
      <dgm:t>
        <a:bodyPr/>
        <a:lstStyle/>
        <a:p>
          <a:endParaRPr lang="en-US"/>
        </a:p>
      </dgm:t>
    </dgm:pt>
    <dgm:pt modelId="{CCB7A2AF-453D-495C-A821-6254368AD790}">
      <dgm:prSet phldrT="[Text]"/>
      <dgm:spPr/>
      <dgm:t>
        <a:bodyPr/>
        <a:lstStyle/>
        <a:p>
          <a:r>
            <a:rPr lang="en-US" dirty="0" smtClean="0"/>
            <a:t>Support</a:t>
          </a:r>
          <a:endParaRPr lang="en-US" dirty="0"/>
        </a:p>
      </dgm:t>
    </dgm:pt>
    <dgm:pt modelId="{8CD47011-5710-4DE7-B70A-5DD008839B8C}" type="parTrans" cxnId="{7A4D0616-8852-4D50-A092-2A521D5D7CB2}">
      <dgm:prSet/>
      <dgm:spPr/>
      <dgm:t>
        <a:bodyPr/>
        <a:lstStyle/>
        <a:p>
          <a:endParaRPr lang="en-US"/>
        </a:p>
      </dgm:t>
    </dgm:pt>
    <dgm:pt modelId="{05102253-72DB-4D0E-AF39-107172381CEE}" type="sibTrans" cxnId="{7A4D0616-8852-4D50-A092-2A521D5D7CB2}">
      <dgm:prSet/>
      <dgm:spPr/>
      <dgm:t>
        <a:bodyPr/>
        <a:lstStyle/>
        <a:p>
          <a:endParaRPr lang="en-US"/>
        </a:p>
      </dgm:t>
    </dgm:pt>
    <dgm:pt modelId="{61A4C418-88A7-484B-8E52-CE43917E9B7E}">
      <dgm:prSet phldrT="[Text]"/>
      <dgm:spPr/>
      <dgm:t>
        <a:bodyPr/>
        <a:lstStyle/>
        <a:p>
          <a:r>
            <a:rPr lang="en-US" dirty="0" smtClean="0"/>
            <a:t>Retain</a:t>
          </a:r>
          <a:endParaRPr lang="en-US" dirty="0"/>
        </a:p>
      </dgm:t>
    </dgm:pt>
    <dgm:pt modelId="{93464CD9-C9FA-41EC-84C5-0D7FE50F2665}" type="parTrans" cxnId="{C6C42086-83AF-4D16-BA8C-C41970C53696}">
      <dgm:prSet/>
      <dgm:spPr/>
      <dgm:t>
        <a:bodyPr/>
        <a:lstStyle/>
        <a:p>
          <a:endParaRPr lang="en-US"/>
        </a:p>
      </dgm:t>
    </dgm:pt>
    <dgm:pt modelId="{90C5A302-4C9F-47B3-A0F9-7F110907CB55}" type="sibTrans" cxnId="{C6C42086-83AF-4D16-BA8C-C41970C53696}">
      <dgm:prSet/>
      <dgm:spPr/>
      <dgm:t>
        <a:bodyPr/>
        <a:lstStyle/>
        <a:p>
          <a:endParaRPr lang="en-US"/>
        </a:p>
      </dgm:t>
    </dgm:pt>
    <dgm:pt modelId="{1E376DBD-B8A1-4C0A-8177-C6D736DEAB66}" type="pres">
      <dgm:prSet presAssocID="{ED346AD5-90F1-43FC-9250-AA3D005E00C1}" presName="Name0" presStyleCnt="0">
        <dgm:presLayoutVars>
          <dgm:dir/>
          <dgm:resizeHandles val="exact"/>
        </dgm:presLayoutVars>
      </dgm:prSet>
      <dgm:spPr/>
    </dgm:pt>
    <dgm:pt modelId="{4EEF5D34-9E9E-40AD-8DE3-8EDC63F83541}" type="pres">
      <dgm:prSet presAssocID="{58366E4A-25C1-422B-97F1-AC4E69DF4338}" presName="twoplus" presStyleLbl="node1" presStyleIdx="0" presStyleCnt="3" custAng="1311248" custRadScaleRad="113131" custRadScaleInc="1634">
        <dgm:presLayoutVars>
          <dgm:bulletEnabled val="1"/>
        </dgm:presLayoutVars>
      </dgm:prSet>
      <dgm:spPr/>
      <dgm:t>
        <a:bodyPr/>
        <a:lstStyle/>
        <a:p>
          <a:endParaRPr lang="en-US"/>
        </a:p>
      </dgm:t>
    </dgm:pt>
    <dgm:pt modelId="{8D39C133-F6C8-4546-95AA-275F61C1E960}" type="pres">
      <dgm:prSet presAssocID="{CCB7A2AF-453D-495C-A821-6254368AD790}" presName="twoplus" presStyleLbl="node1" presStyleIdx="1" presStyleCnt="3" custRadScaleRad="99925" custRadScaleInc="1434">
        <dgm:presLayoutVars>
          <dgm:bulletEnabled val="1"/>
        </dgm:presLayoutVars>
      </dgm:prSet>
      <dgm:spPr/>
      <dgm:t>
        <a:bodyPr/>
        <a:lstStyle/>
        <a:p>
          <a:endParaRPr lang="en-US"/>
        </a:p>
      </dgm:t>
    </dgm:pt>
    <dgm:pt modelId="{5D4C64ED-E1FE-4040-B12B-EA4BC38BCAB5}" type="pres">
      <dgm:prSet presAssocID="{61A4C418-88A7-484B-8E52-CE43917E9B7E}" presName="twoplus" presStyleLbl="node1" presStyleIdx="2" presStyleCnt="3" custAng="20085497" custRadScaleRad="114829" custRadScaleInc="-1911">
        <dgm:presLayoutVars>
          <dgm:bulletEnabled val="1"/>
        </dgm:presLayoutVars>
      </dgm:prSet>
      <dgm:spPr/>
      <dgm:t>
        <a:bodyPr/>
        <a:lstStyle/>
        <a:p>
          <a:endParaRPr lang="en-US"/>
        </a:p>
      </dgm:t>
    </dgm:pt>
  </dgm:ptLst>
  <dgm:cxnLst>
    <dgm:cxn modelId="{7A4D0616-8852-4D50-A092-2A521D5D7CB2}" srcId="{ED346AD5-90F1-43FC-9250-AA3D005E00C1}" destId="{CCB7A2AF-453D-495C-A821-6254368AD790}" srcOrd="1" destOrd="0" parTransId="{8CD47011-5710-4DE7-B70A-5DD008839B8C}" sibTransId="{05102253-72DB-4D0E-AF39-107172381CEE}"/>
    <dgm:cxn modelId="{498849DB-5D5B-4DE6-8E71-E6EFA864D9C5}" srcId="{ED346AD5-90F1-43FC-9250-AA3D005E00C1}" destId="{58366E4A-25C1-422B-97F1-AC4E69DF4338}" srcOrd="0" destOrd="0" parTransId="{4DCA39EA-AE56-4E0B-8D72-09AB1E6A6F4A}" sibTransId="{97A759F8-5CA1-4536-B823-F040D9412F14}"/>
    <dgm:cxn modelId="{8958FAA0-5430-4EBF-BC5E-924E8682808A}" type="presOf" srcId="{61A4C418-88A7-484B-8E52-CE43917E9B7E}" destId="{5D4C64ED-E1FE-4040-B12B-EA4BC38BCAB5}" srcOrd="0" destOrd="0" presId="urn:diagrams.loki3.com/TabbedArc+Icon"/>
    <dgm:cxn modelId="{002C261D-B71F-4B79-B61E-1B8FB3425C37}" type="presOf" srcId="{ED346AD5-90F1-43FC-9250-AA3D005E00C1}" destId="{1E376DBD-B8A1-4C0A-8177-C6D736DEAB66}" srcOrd="0" destOrd="0" presId="urn:diagrams.loki3.com/TabbedArc+Icon"/>
    <dgm:cxn modelId="{D118F354-2265-42F6-8635-1DF4EEF46756}" type="presOf" srcId="{CCB7A2AF-453D-495C-A821-6254368AD790}" destId="{8D39C133-F6C8-4546-95AA-275F61C1E960}" srcOrd="0" destOrd="0" presId="urn:diagrams.loki3.com/TabbedArc+Icon"/>
    <dgm:cxn modelId="{C6C42086-83AF-4D16-BA8C-C41970C53696}" srcId="{ED346AD5-90F1-43FC-9250-AA3D005E00C1}" destId="{61A4C418-88A7-484B-8E52-CE43917E9B7E}" srcOrd="2" destOrd="0" parTransId="{93464CD9-C9FA-41EC-84C5-0D7FE50F2665}" sibTransId="{90C5A302-4C9F-47B3-A0F9-7F110907CB55}"/>
    <dgm:cxn modelId="{F59A0730-8CAF-4938-A08B-9D3EEB7B56B2}" type="presOf" srcId="{58366E4A-25C1-422B-97F1-AC4E69DF4338}" destId="{4EEF5D34-9E9E-40AD-8DE3-8EDC63F83541}" srcOrd="0" destOrd="0" presId="urn:diagrams.loki3.com/TabbedArc+Icon"/>
    <dgm:cxn modelId="{A7254F42-3FBD-4416-8806-DBC8CED5C829}" type="presParOf" srcId="{1E376DBD-B8A1-4C0A-8177-C6D736DEAB66}" destId="{4EEF5D34-9E9E-40AD-8DE3-8EDC63F83541}" srcOrd="0" destOrd="0" presId="urn:diagrams.loki3.com/TabbedArc+Icon"/>
    <dgm:cxn modelId="{7D0E5815-64DB-4D78-9EB2-E7C14060873B}" type="presParOf" srcId="{1E376DBD-B8A1-4C0A-8177-C6D736DEAB66}" destId="{8D39C133-F6C8-4546-95AA-275F61C1E960}" srcOrd="1" destOrd="0" presId="urn:diagrams.loki3.com/TabbedArc+Icon"/>
    <dgm:cxn modelId="{A720EA66-044A-4C7D-A2D8-D6D9D358B043}" type="presParOf" srcId="{1E376DBD-B8A1-4C0A-8177-C6D736DEAB66}" destId="{5D4C64ED-E1FE-4040-B12B-EA4BC38BCAB5}"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346AD5-90F1-43FC-9250-AA3D005E00C1}" type="doc">
      <dgm:prSet loTypeId="urn:diagrams.loki3.com/TabbedArc+Icon" loCatId="relationship" qsTypeId="urn:microsoft.com/office/officeart/2005/8/quickstyle/3d3" qsCatId="3D" csTypeId="urn:microsoft.com/office/officeart/2005/8/colors/accent1_2" csCatId="accent1" phldr="1"/>
      <dgm:spPr/>
    </dgm:pt>
    <dgm:pt modelId="{58366E4A-25C1-422B-97F1-AC4E69DF4338}">
      <dgm:prSet phldrT="[Text]"/>
      <dgm:spPr>
        <a:solidFill>
          <a:srgbClr val="5075BB"/>
        </a:solidFill>
      </dgm:spPr>
      <dgm:t>
        <a:bodyPr/>
        <a:lstStyle/>
        <a:p>
          <a:r>
            <a:rPr lang="en-US" dirty="0" smtClean="0">
              <a:solidFill>
                <a:schemeClr val="bg1"/>
              </a:solidFill>
            </a:rPr>
            <a:t>Elevate</a:t>
          </a:r>
          <a:r>
            <a:rPr lang="en-US" dirty="0" smtClean="0"/>
            <a:t>	</a:t>
          </a:r>
          <a:endParaRPr lang="en-US" dirty="0"/>
        </a:p>
      </dgm:t>
    </dgm:pt>
    <dgm:pt modelId="{4DCA39EA-AE56-4E0B-8D72-09AB1E6A6F4A}" type="parTrans" cxnId="{498849DB-5D5B-4DE6-8E71-E6EFA864D9C5}">
      <dgm:prSet/>
      <dgm:spPr/>
      <dgm:t>
        <a:bodyPr/>
        <a:lstStyle/>
        <a:p>
          <a:endParaRPr lang="en-US"/>
        </a:p>
      </dgm:t>
    </dgm:pt>
    <dgm:pt modelId="{97A759F8-5CA1-4536-B823-F040D9412F14}" type="sibTrans" cxnId="{498849DB-5D5B-4DE6-8E71-E6EFA864D9C5}">
      <dgm:prSet/>
      <dgm:spPr/>
      <dgm:t>
        <a:bodyPr/>
        <a:lstStyle/>
        <a:p>
          <a:endParaRPr lang="en-US"/>
        </a:p>
      </dgm:t>
    </dgm:pt>
    <dgm:pt modelId="{CCB7A2AF-453D-495C-A821-6254368AD790}">
      <dgm:prSet phldrT="[Text]"/>
      <dgm:spPr>
        <a:solidFill>
          <a:srgbClr val="F89C15"/>
        </a:solidFill>
      </dgm:spPr>
      <dgm:t>
        <a:bodyPr/>
        <a:lstStyle/>
        <a:p>
          <a:r>
            <a:rPr lang="en-US" dirty="0" smtClean="0">
              <a:solidFill>
                <a:schemeClr val="tx1"/>
              </a:solidFill>
            </a:rPr>
            <a:t>Support</a:t>
          </a:r>
          <a:endParaRPr lang="en-US" dirty="0">
            <a:solidFill>
              <a:schemeClr val="tx1"/>
            </a:solidFill>
          </a:endParaRPr>
        </a:p>
      </dgm:t>
    </dgm:pt>
    <dgm:pt modelId="{8CD47011-5710-4DE7-B70A-5DD008839B8C}" type="parTrans" cxnId="{7A4D0616-8852-4D50-A092-2A521D5D7CB2}">
      <dgm:prSet/>
      <dgm:spPr/>
      <dgm:t>
        <a:bodyPr/>
        <a:lstStyle/>
        <a:p>
          <a:endParaRPr lang="en-US"/>
        </a:p>
      </dgm:t>
    </dgm:pt>
    <dgm:pt modelId="{05102253-72DB-4D0E-AF39-107172381CEE}" type="sibTrans" cxnId="{7A4D0616-8852-4D50-A092-2A521D5D7CB2}">
      <dgm:prSet/>
      <dgm:spPr/>
      <dgm:t>
        <a:bodyPr/>
        <a:lstStyle/>
        <a:p>
          <a:endParaRPr lang="en-US"/>
        </a:p>
      </dgm:t>
    </dgm:pt>
    <dgm:pt modelId="{61A4C418-88A7-484B-8E52-CE43917E9B7E}">
      <dgm:prSet phldrT="[Text]"/>
      <dgm:spPr/>
      <dgm:t>
        <a:bodyPr/>
        <a:lstStyle/>
        <a:p>
          <a:r>
            <a:rPr lang="en-US" dirty="0" smtClean="0"/>
            <a:t>Retain</a:t>
          </a:r>
          <a:endParaRPr lang="en-US" dirty="0"/>
        </a:p>
      </dgm:t>
    </dgm:pt>
    <dgm:pt modelId="{93464CD9-C9FA-41EC-84C5-0D7FE50F2665}" type="parTrans" cxnId="{C6C42086-83AF-4D16-BA8C-C41970C53696}">
      <dgm:prSet/>
      <dgm:spPr/>
      <dgm:t>
        <a:bodyPr/>
        <a:lstStyle/>
        <a:p>
          <a:endParaRPr lang="en-US"/>
        </a:p>
      </dgm:t>
    </dgm:pt>
    <dgm:pt modelId="{90C5A302-4C9F-47B3-A0F9-7F110907CB55}" type="sibTrans" cxnId="{C6C42086-83AF-4D16-BA8C-C41970C53696}">
      <dgm:prSet/>
      <dgm:spPr/>
      <dgm:t>
        <a:bodyPr/>
        <a:lstStyle/>
        <a:p>
          <a:endParaRPr lang="en-US"/>
        </a:p>
      </dgm:t>
    </dgm:pt>
    <dgm:pt modelId="{1E376DBD-B8A1-4C0A-8177-C6D736DEAB66}" type="pres">
      <dgm:prSet presAssocID="{ED346AD5-90F1-43FC-9250-AA3D005E00C1}" presName="Name0" presStyleCnt="0">
        <dgm:presLayoutVars>
          <dgm:dir/>
          <dgm:resizeHandles val="exact"/>
        </dgm:presLayoutVars>
      </dgm:prSet>
      <dgm:spPr/>
    </dgm:pt>
    <dgm:pt modelId="{4EEF5D34-9E9E-40AD-8DE3-8EDC63F83541}" type="pres">
      <dgm:prSet presAssocID="{58366E4A-25C1-422B-97F1-AC4E69DF4338}" presName="twoplus" presStyleLbl="node1" presStyleIdx="0" presStyleCnt="3" custAng="1311248" custRadScaleRad="113131" custRadScaleInc="1634">
        <dgm:presLayoutVars>
          <dgm:bulletEnabled val="1"/>
        </dgm:presLayoutVars>
      </dgm:prSet>
      <dgm:spPr/>
      <dgm:t>
        <a:bodyPr/>
        <a:lstStyle/>
        <a:p>
          <a:endParaRPr lang="en-US"/>
        </a:p>
      </dgm:t>
    </dgm:pt>
    <dgm:pt modelId="{8D39C133-F6C8-4546-95AA-275F61C1E960}" type="pres">
      <dgm:prSet presAssocID="{CCB7A2AF-453D-495C-A821-6254368AD790}" presName="twoplus" presStyleLbl="node1" presStyleIdx="1" presStyleCnt="3" custRadScaleRad="99925" custRadScaleInc="1434">
        <dgm:presLayoutVars>
          <dgm:bulletEnabled val="1"/>
        </dgm:presLayoutVars>
      </dgm:prSet>
      <dgm:spPr/>
      <dgm:t>
        <a:bodyPr/>
        <a:lstStyle/>
        <a:p>
          <a:endParaRPr lang="en-US"/>
        </a:p>
      </dgm:t>
    </dgm:pt>
    <dgm:pt modelId="{5D4C64ED-E1FE-4040-B12B-EA4BC38BCAB5}" type="pres">
      <dgm:prSet presAssocID="{61A4C418-88A7-484B-8E52-CE43917E9B7E}" presName="twoplus" presStyleLbl="node1" presStyleIdx="2" presStyleCnt="3" custAng="20085497" custRadScaleRad="114829" custRadScaleInc="-1911">
        <dgm:presLayoutVars>
          <dgm:bulletEnabled val="1"/>
        </dgm:presLayoutVars>
      </dgm:prSet>
      <dgm:spPr/>
      <dgm:t>
        <a:bodyPr/>
        <a:lstStyle/>
        <a:p>
          <a:endParaRPr lang="en-US"/>
        </a:p>
      </dgm:t>
    </dgm:pt>
  </dgm:ptLst>
  <dgm:cxnLst>
    <dgm:cxn modelId="{7A4D0616-8852-4D50-A092-2A521D5D7CB2}" srcId="{ED346AD5-90F1-43FC-9250-AA3D005E00C1}" destId="{CCB7A2AF-453D-495C-A821-6254368AD790}" srcOrd="1" destOrd="0" parTransId="{8CD47011-5710-4DE7-B70A-5DD008839B8C}" sibTransId="{05102253-72DB-4D0E-AF39-107172381CEE}"/>
    <dgm:cxn modelId="{0D24427F-F3F9-4C00-8D96-47188C58B9B4}" type="presOf" srcId="{ED346AD5-90F1-43FC-9250-AA3D005E00C1}" destId="{1E376DBD-B8A1-4C0A-8177-C6D736DEAB66}" srcOrd="0" destOrd="0" presId="urn:diagrams.loki3.com/TabbedArc+Icon"/>
    <dgm:cxn modelId="{48D7872B-4DDF-4CD1-BA4B-EDCC6F19E4C6}" type="presOf" srcId="{CCB7A2AF-453D-495C-A821-6254368AD790}" destId="{8D39C133-F6C8-4546-95AA-275F61C1E960}" srcOrd="0" destOrd="0" presId="urn:diagrams.loki3.com/TabbedArc+Icon"/>
    <dgm:cxn modelId="{498849DB-5D5B-4DE6-8E71-E6EFA864D9C5}" srcId="{ED346AD5-90F1-43FC-9250-AA3D005E00C1}" destId="{58366E4A-25C1-422B-97F1-AC4E69DF4338}" srcOrd="0" destOrd="0" parTransId="{4DCA39EA-AE56-4E0B-8D72-09AB1E6A6F4A}" sibTransId="{97A759F8-5CA1-4536-B823-F040D9412F14}"/>
    <dgm:cxn modelId="{C6C42086-83AF-4D16-BA8C-C41970C53696}" srcId="{ED346AD5-90F1-43FC-9250-AA3D005E00C1}" destId="{61A4C418-88A7-484B-8E52-CE43917E9B7E}" srcOrd="2" destOrd="0" parTransId="{93464CD9-C9FA-41EC-84C5-0D7FE50F2665}" sibTransId="{90C5A302-4C9F-47B3-A0F9-7F110907CB55}"/>
    <dgm:cxn modelId="{47783180-7555-46AB-B0B1-6BBA9551290F}" type="presOf" srcId="{61A4C418-88A7-484B-8E52-CE43917E9B7E}" destId="{5D4C64ED-E1FE-4040-B12B-EA4BC38BCAB5}" srcOrd="0" destOrd="0" presId="urn:diagrams.loki3.com/TabbedArc+Icon"/>
    <dgm:cxn modelId="{DD71988D-95DC-4D50-8CB7-59166B2E97C9}" type="presOf" srcId="{58366E4A-25C1-422B-97F1-AC4E69DF4338}" destId="{4EEF5D34-9E9E-40AD-8DE3-8EDC63F83541}" srcOrd="0" destOrd="0" presId="urn:diagrams.loki3.com/TabbedArc+Icon"/>
    <dgm:cxn modelId="{BCC77DCB-131D-4AE2-BC65-646462E3C697}" type="presParOf" srcId="{1E376DBD-B8A1-4C0A-8177-C6D736DEAB66}" destId="{4EEF5D34-9E9E-40AD-8DE3-8EDC63F83541}" srcOrd="0" destOrd="0" presId="urn:diagrams.loki3.com/TabbedArc+Icon"/>
    <dgm:cxn modelId="{C0554099-A444-46EE-A44C-8907B1EEF451}" type="presParOf" srcId="{1E376DBD-B8A1-4C0A-8177-C6D736DEAB66}" destId="{8D39C133-F6C8-4546-95AA-275F61C1E960}" srcOrd="1" destOrd="0" presId="urn:diagrams.loki3.com/TabbedArc+Icon"/>
    <dgm:cxn modelId="{4FB569A8-DB2F-437F-BAF2-58626B03B1E4}" type="presParOf" srcId="{1E376DBD-B8A1-4C0A-8177-C6D736DEAB66}" destId="{5D4C64ED-E1FE-4040-B12B-EA4BC38BCAB5}"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2935EA0-5D6A-45C1-A678-66D2D43E6A2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6D0C7266-F6C0-4E8B-91C1-A981AC59AD68}">
      <dgm:prSet phldrT="[Text]"/>
      <dgm:spPr/>
      <dgm:t>
        <a:bodyPr/>
        <a:lstStyle/>
        <a:p>
          <a:r>
            <a:rPr lang="en-US" dirty="0" smtClean="0"/>
            <a:t>Great Teachers	</a:t>
          </a:r>
          <a:endParaRPr lang="en-US" dirty="0"/>
        </a:p>
      </dgm:t>
    </dgm:pt>
    <dgm:pt modelId="{C84DBAC6-0FFD-42D5-96BA-5E9B9BECA873}" type="parTrans" cxnId="{0876FD04-1A3D-44DB-94B9-2DB234499786}">
      <dgm:prSet/>
      <dgm:spPr/>
      <dgm:t>
        <a:bodyPr/>
        <a:lstStyle/>
        <a:p>
          <a:endParaRPr lang="en-US"/>
        </a:p>
      </dgm:t>
    </dgm:pt>
    <dgm:pt modelId="{D98FF4C1-154F-4966-9C2A-B7AA35B363D7}" type="sibTrans" cxnId="{0876FD04-1A3D-44DB-94B9-2DB234499786}">
      <dgm:prSet/>
      <dgm:spPr/>
      <dgm:t>
        <a:bodyPr/>
        <a:lstStyle/>
        <a:p>
          <a:endParaRPr lang="en-US"/>
        </a:p>
      </dgm:t>
    </dgm:pt>
    <dgm:pt modelId="{BEC9E537-8EDF-426B-BAB3-F0EEEF87DC00}">
      <dgm:prSet phldrT="[Text]"/>
      <dgm:spPr/>
      <dgm:t>
        <a:bodyPr/>
        <a:lstStyle/>
        <a:p>
          <a:r>
            <a:rPr lang="en-US" dirty="0" smtClean="0"/>
            <a:t>Administrators</a:t>
          </a:r>
          <a:endParaRPr lang="en-US" dirty="0"/>
        </a:p>
      </dgm:t>
    </dgm:pt>
    <dgm:pt modelId="{9710258A-986D-4B9D-B757-5A3368147ED5}" type="parTrans" cxnId="{A0A1CEBE-D1AD-4299-B854-D8F959BE2D58}">
      <dgm:prSet/>
      <dgm:spPr/>
      <dgm:t>
        <a:bodyPr/>
        <a:lstStyle/>
        <a:p>
          <a:endParaRPr lang="en-US"/>
        </a:p>
      </dgm:t>
    </dgm:pt>
    <dgm:pt modelId="{BB27C797-946D-4203-822E-31368EE4A2D2}" type="sibTrans" cxnId="{A0A1CEBE-D1AD-4299-B854-D8F959BE2D58}">
      <dgm:prSet/>
      <dgm:spPr/>
      <dgm:t>
        <a:bodyPr/>
        <a:lstStyle/>
        <a:p>
          <a:endParaRPr lang="en-US"/>
        </a:p>
      </dgm:t>
    </dgm:pt>
    <dgm:pt modelId="{C13BCC04-A378-4CEF-A73A-933D669C3C5F}">
      <dgm:prSet phldrT="[Text]"/>
      <dgm:spPr/>
      <dgm:t>
        <a:bodyPr/>
        <a:lstStyle/>
        <a:p>
          <a:r>
            <a:rPr lang="en-US" dirty="0" smtClean="0"/>
            <a:t>Reflective Practice Protocol</a:t>
          </a:r>
          <a:endParaRPr lang="en-US" dirty="0"/>
        </a:p>
      </dgm:t>
    </dgm:pt>
    <dgm:pt modelId="{4DAA56AF-B6A2-4A74-9C68-E826DF332A62}" type="parTrans" cxnId="{0F72AECD-0148-4E77-BFB2-4ACB0B517A5D}">
      <dgm:prSet/>
      <dgm:spPr/>
      <dgm:t>
        <a:bodyPr/>
        <a:lstStyle/>
        <a:p>
          <a:endParaRPr lang="en-US"/>
        </a:p>
      </dgm:t>
    </dgm:pt>
    <dgm:pt modelId="{B0F4F111-7069-42BD-A221-C832F4EE84A4}" type="sibTrans" cxnId="{0F72AECD-0148-4E77-BFB2-4ACB0B517A5D}">
      <dgm:prSet/>
      <dgm:spPr/>
      <dgm:t>
        <a:bodyPr/>
        <a:lstStyle/>
        <a:p>
          <a:endParaRPr lang="en-US"/>
        </a:p>
      </dgm:t>
    </dgm:pt>
    <dgm:pt modelId="{729A6C24-259B-4927-9959-ACD2A51638E9}">
      <dgm:prSet phldrT="[Text]"/>
      <dgm:spPr/>
      <dgm:t>
        <a:bodyPr/>
        <a:lstStyle/>
        <a:p>
          <a:r>
            <a:rPr lang="en-US" dirty="0" smtClean="0"/>
            <a:t>Seek to </a:t>
          </a:r>
          <a:r>
            <a:rPr lang="en-US" b="0" dirty="0" smtClean="0"/>
            <a:t>grow their practice</a:t>
          </a:r>
          <a:endParaRPr lang="en-US" b="0" dirty="0"/>
        </a:p>
      </dgm:t>
    </dgm:pt>
    <dgm:pt modelId="{0E1B741C-434E-4297-85A0-C72A11ACA680}" type="parTrans" cxnId="{5D41B61A-F6CC-4005-BD47-D8A5D401457D}">
      <dgm:prSet/>
      <dgm:spPr/>
      <dgm:t>
        <a:bodyPr/>
        <a:lstStyle/>
        <a:p>
          <a:endParaRPr lang="en-US"/>
        </a:p>
      </dgm:t>
    </dgm:pt>
    <dgm:pt modelId="{D014BA6B-A06D-43FB-A438-C8B55D7F0CFA}" type="sibTrans" cxnId="{5D41B61A-F6CC-4005-BD47-D8A5D401457D}">
      <dgm:prSet/>
      <dgm:spPr/>
      <dgm:t>
        <a:bodyPr/>
        <a:lstStyle/>
        <a:p>
          <a:endParaRPr lang="en-US"/>
        </a:p>
      </dgm:t>
    </dgm:pt>
    <dgm:pt modelId="{51DF4F9A-7548-4A62-8316-C82C9422491A}">
      <dgm:prSet/>
      <dgm:spPr/>
      <dgm:t>
        <a:bodyPr/>
        <a:lstStyle/>
        <a:p>
          <a:r>
            <a:rPr lang="en-US" b="0" dirty="0" smtClean="0"/>
            <a:t>Crave effective feedback</a:t>
          </a:r>
        </a:p>
      </dgm:t>
    </dgm:pt>
    <dgm:pt modelId="{D94F2B71-00F9-4C5A-82B4-CCFEC9665E99}" type="parTrans" cxnId="{C0D1CF7A-5940-48C1-A69D-1901AEF6A6B4}">
      <dgm:prSet/>
      <dgm:spPr/>
      <dgm:t>
        <a:bodyPr/>
        <a:lstStyle/>
        <a:p>
          <a:endParaRPr lang="en-US"/>
        </a:p>
      </dgm:t>
    </dgm:pt>
    <dgm:pt modelId="{77577363-C4DE-4B7D-BB40-F197349DDA8B}" type="sibTrans" cxnId="{C0D1CF7A-5940-48C1-A69D-1901AEF6A6B4}">
      <dgm:prSet/>
      <dgm:spPr/>
      <dgm:t>
        <a:bodyPr/>
        <a:lstStyle/>
        <a:p>
          <a:endParaRPr lang="en-US"/>
        </a:p>
      </dgm:t>
    </dgm:pt>
    <dgm:pt modelId="{88CB1CAE-5868-42D0-827F-2EB024C13E9A}">
      <dgm:prSet phldrT="[Text]"/>
      <dgm:spPr/>
      <dgm:t>
        <a:bodyPr/>
        <a:lstStyle/>
        <a:p>
          <a:r>
            <a:rPr lang="en-US" b="0" dirty="0" smtClean="0"/>
            <a:t>Help teachers grow by promoting self-reflection in evaluation</a:t>
          </a:r>
          <a:endParaRPr lang="en-US" b="0" dirty="0"/>
        </a:p>
      </dgm:t>
    </dgm:pt>
    <dgm:pt modelId="{E7D62BCD-61B7-45BE-94E4-6D0037B7BCC0}" type="parTrans" cxnId="{1D0B8CA7-FB61-46D7-A3CF-11F3DC3DE090}">
      <dgm:prSet/>
      <dgm:spPr/>
      <dgm:t>
        <a:bodyPr/>
        <a:lstStyle/>
        <a:p>
          <a:endParaRPr lang="en-US"/>
        </a:p>
      </dgm:t>
    </dgm:pt>
    <dgm:pt modelId="{1CEAB55B-A5F2-453F-AAA4-D3BDC525E3A5}" type="sibTrans" cxnId="{1D0B8CA7-FB61-46D7-A3CF-11F3DC3DE090}">
      <dgm:prSet/>
      <dgm:spPr/>
      <dgm:t>
        <a:bodyPr/>
        <a:lstStyle/>
        <a:p>
          <a:endParaRPr lang="en-US"/>
        </a:p>
      </dgm:t>
    </dgm:pt>
    <dgm:pt modelId="{B2F33CD5-54CB-4F47-B01A-87039140F366}">
      <dgm:prSet phldrT="[Text]"/>
      <dgm:spPr/>
      <dgm:t>
        <a:bodyPr/>
        <a:lstStyle/>
        <a:p>
          <a:r>
            <a:rPr lang="en-US" dirty="0" smtClean="0"/>
            <a:t>A viable option for evaluating Highly Effective teachers to support their continued growth</a:t>
          </a:r>
          <a:endParaRPr lang="en-US" dirty="0"/>
        </a:p>
      </dgm:t>
    </dgm:pt>
    <dgm:pt modelId="{B0240512-3584-449B-BBBC-4FEF8B833B22}" type="parTrans" cxnId="{09B6ACD6-D69B-46D2-A59D-49439FE41A88}">
      <dgm:prSet/>
      <dgm:spPr/>
      <dgm:t>
        <a:bodyPr/>
        <a:lstStyle/>
        <a:p>
          <a:endParaRPr lang="en-US"/>
        </a:p>
      </dgm:t>
    </dgm:pt>
    <dgm:pt modelId="{83993F77-D490-4113-B7C2-5639551AA142}" type="sibTrans" cxnId="{09B6ACD6-D69B-46D2-A59D-49439FE41A88}">
      <dgm:prSet/>
      <dgm:spPr/>
      <dgm:t>
        <a:bodyPr/>
        <a:lstStyle/>
        <a:p>
          <a:endParaRPr lang="en-US"/>
        </a:p>
      </dgm:t>
    </dgm:pt>
    <dgm:pt modelId="{8F0FBE65-56D2-44F4-BBE7-5EE704FA3A80}" type="pres">
      <dgm:prSet presAssocID="{22935EA0-5D6A-45C1-A678-66D2D43E6A25}" presName="Name0" presStyleCnt="0">
        <dgm:presLayoutVars>
          <dgm:chMax val="5"/>
          <dgm:chPref val="5"/>
          <dgm:dir/>
          <dgm:animLvl val="lvl"/>
        </dgm:presLayoutVars>
      </dgm:prSet>
      <dgm:spPr/>
      <dgm:t>
        <a:bodyPr/>
        <a:lstStyle/>
        <a:p>
          <a:endParaRPr lang="en-US"/>
        </a:p>
      </dgm:t>
    </dgm:pt>
    <dgm:pt modelId="{7B4930A7-28EF-4BFE-A893-D205E636A298}" type="pres">
      <dgm:prSet presAssocID="{6D0C7266-F6C0-4E8B-91C1-A981AC59AD68}" presName="parentText1" presStyleLbl="node1" presStyleIdx="0" presStyleCnt="3" custLinFactNeighborX="-124" custLinFactNeighborY="-4895">
        <dgm:presLayoutVars>
          <dgm:chMax/>
          <dgm:chPref val="3"/>
          <dgm:bulletEnabled val="1"/>
        </dgm:presLayoutVars>
      </dgm:prSet>
      <dgm:spPr/>
      <dgm:t>
        <a:bodyPr/>
        <a:lstStyle/>
        <a:p>
          <a:endParaRPr lang="en-US"/>
        </a:p>
      </dgm:t>
    </dgm:pt>
    <dgm:pt modelId="{DD6C73F2-83D2-457A-8006-AEF6AE2EC276}" type="pres">
      <dgm:prSet presAssocID="{6D0C7266-F6C0-4E8B-91C1-A981AC59AD68}" presName="childText1" presStyleLbl="solidAlignAcc1" presStyleIdx="0" presStyleCnt="3" custScaleY="51149" custLinFactNeighborY="-26600">
        <dgm:presLayoutVars>
          <dgm:chMax val="0"/>
          <dgm:chPref val="0"/>
          <dgm:bulletEnabled val="1"/>
        </dgm:presLayoutVars>
      </dgm:prSet>
      <dgm:spPr/>
      <dgm:t>
        <a:bodyPr/>
        <a:lstStyle/>
        <a:p>
          <a:endParaRPr lang="en-US"/>
        </a:p>
      </dgm:t>
    </dgm:pt>
    <dgm:pt modelId="{11560FFB-4E2E-407A-B1D7-D3DCB1F6A0E1}" type="pres">
      <dgm:prSet presAssocID="{BEC9E537-8EDF-426B-BAB3-F0EEEF87DC00}" presName="parentText2" presStyleLbl="node1" presStyleIdx="1" presStyleCnt="3">
        <dgm:presLayoutVars>
          <dgm:chMax/>
          <dgm:chPref val="3"/>
          <dgm:bulletEnabled val="1"/>
        </dgm:presLayoutVars>
      </dgm:prSet>
      <dgm:spPr/>
      <dgm:t>
        <a:bodyPr/>
        <a:lstStyle/>
        <a:p>
          <a:endParaRPr lang="en-US"/>
        </a:p>
      </dgm:t>
    </dgm:pt>
    <dgm:pt modelId="{BA85C827-C529-4A3A-A8A2-EFF608D41A82}" type="pres">
      <dgm:prSet presAssocID="{BEC9E537-8EDF-426B-BAB3-F0EEEF87DC00}" presName="childText2" presStyleLbl="solidAlignAcc1" presStyleIdx="1" presStyleCnt="3" custScaleY="50396" custLinFactNeighborX="441" custLinFactNeighborY="-27084">
        <dgm:presLayoutVars>
          <dgm:chMax val="0"/>
          <dgm:chPref val="0"/>
          <dgm:bulletEnabled val="1"/>
        </dgm:presLayoutVars>
      </dgm:prSet>
      <dgm:spPr/>
      <dgm:t>
        <a:bodyPr/>
        <a:lstStyle/>
        <a:p>
          <a:endParaRPr lang="en-US"/>
        </a:p>
      </dgm:t>
    </dgm:pt>
    <dgm:pt modelId="{3272FB69-DCBC-4D32-A242-0083145BC62E}" type="pres">
      <dgm:prSet presAssocID="{C13BCC04-A378-4CEF-A73A-933D669C3C5F}" presName="parentText3" presStyleLbl="node1" presStyleIdx="2" presStyleCnt="3">
        <dgm:presLayoutVars>
          <dgm:chMax/>
          <dgm:chPref val="3"/>
          <dgm:bulletEnabled val="1"/>
        </dgm:presLayoutVars>
      </dgm:prSet>
      <dgm:spPr/>
      <dgm:t>
        <a:bodyPr/>
        <a:lstStyle/>
        <a:p>
          <a:endParaRPr lang="en-US"/>
        </a:p>
      </dgm:t>
    </dgm:pt>
    <dgm:pt modelId="{27533D5C-3291-4FD3-9606-706D4C3FBDED}" type="pres">
      <dgm:prSet presAssocID="{C13BCC04-A378-4CEF-A73A-933D669C3C5F}" presName="childText3" presStyleLbl="solidAlignAcc1" presStyleIdx="2" presStyleCnt="3" custScaleY="57739" custLinFactNeighborX="886" custLinFactNeighborY="-23559">
        <dgm:presLayoutVars>
          <dgm:chMax val="0"/>
          <dgm:chPref val="0"/>
          <dgm:bulletEnabled val="1"/>
        </dgm:presLayoutVars>
      </dgm:prSet>
      <dgm:spPr/>
      <dgm:t>
        <a:bodyPr/>
        <a:lstStyle/>
        <a:p>
          <a:endParaRPr lang="en-US"/>
        </a:p>
      </dgm:t>
    </dgm:pt>
  </dgm:ptLst>
  <dgm:cxnLst>
    <dgm:cxn modelId="{1D0B8CA7-FB61-46D7-A3CF-11F3DC3DE090}" srcId="{BEC9E537-8EDF-426B-BAB3-F0EEEF87DC00}" destId="{88CB1CAE-5868-42D0-827F-2EB024C13E9A}" srcOrd="0" destOrd="0" parTransId="{E7D62BCD-61B7-45BE-94E4-6D0037B7BCC0}" sibTransId="{1CEAB55B-A5F2-453F-AAA4-D3BDC525E3A5}"/>
    <dgm:cxn modelId="{C0D1CF7A-5940-48C1-A69D-1901AEF6A6B4}" srcId="{6D0C7266-F6C0-4E8B-91C1-A981AC59AD68}" destId="{51DF4F9A-7548-4A62-8316-C82C9422491A}" srcOrd="1" destOrd="0" parTransId="{D94F2B71-00F9-4C5A-82B4-CCFEC9665E99}" sibTransId="{77577363-C4DE-4B7D-BB40-F197349DDA8B}"/>
    <dgm:cxn modelId="{5F8F71C6-E30D-4010-87ED-E81CF0BA511E}" type="presOf" srcId="{22935EA0-5D6A-45C1-A678-66D2D43E6A25}" destId="{8F0FBE65-56D2-44F4-BBE7-5EE704FA3A80}" srcOrd="0" destOrd="0" presId="urn:microsoft.com/office/officeart/2009/3/layout/IncreasingArrowsProcess"/>
    <dgm:cxn modelId="{A0A1CEBE-D1AD-4299-B854-D8F959BE2D58}" srcId="{22935EA0-5D6A-45C1-A678-66D2D43E6A25}" destId="{BEC9E537-8EDF-426B-BAB3-F0EEEF87DC00}" srcOrd="1" destOrd="0" parTransId="{9710258A-986D-4B9D-B757-5A3368147ED5}" sibTransId="{BB27C797-946D-4203-822E-31368EE4A2D2}"/>
    <dgm:cxn modelId="{A69F7FF9-4FF8-464E-8E41-89851F7EE851}" type="presOf" srcId="{51DF4F9A-7548-4A62-8316-C82C9422491A}" destId="{DD6C73F2-83D2-457A-8006-AEF6AE2EC276}" srcOrd="0" destOrd="1" presId="urn:microsoft.com/office/officeart/2009/3/layout/IncreasingArrowsProcess"/>
    <dgm:cxn modelId="{1D36916C-652B-41EC-8EA8-2360F55AAFF6}" type="presOf" srcId="{BEC9E537-8EDF-426B-BAB3-F0EEEF87DC00}" destId="{11560FFB-4E2E-407A-B1D7-D3DCB1F6A0E1}" srcOrd="0" destOrd="0" presId="urn:microsoft.com/office/officeart/2009/3/layout/IncreasingArrowsProcess"/>
    <dgm:cxn modelId="{D1390076-A17B-489F-AE1B-40B3487A9AA9}" type="presOf" srcId="{729A6C24-259B-4927-9959-ACD2A51638E9}" destId="{DD6C73F2-83D2-457A-8006-AEF6AE2EC276}" srcOrd="0" destOrd="0" presId="urn:microsoft.com/office/officeart/2009/3/layout/IncreasingArrowsProcess"/>
    <dgm:cxn modelId="{4FA4C153-B222-4867-81B1-E63259AB699B}" type="presOf" srcId="{B2F33CD5-54CB-4F47-B01A-87039140F366}" destId="{27533D5C-3291-4FD3-9606-706D4C3FBDED}" srcOrd="0" destOrd="0" presId="urn:microsoft.com/office/officeart/2009/3/layout/IncreasingArrowsProcess"/>
    <dgm:cxn modelId="{4561CAD1-D30B-4A3D-9B7B-7CEA7E7BEAF5}" type="presOf" srcId="{C13BCC04-A378-4CEF-A73A-933D669C3C5F}" destId="{3272FB69-DCBC-4D32-A242-0083145BC62E}" srcOrd="0" destOrd="0" presId="urn:microsoft.com/office/officeart/2009/3/layout/IncreasingArrowsProcess"/>
    <dgm:cxn modelId="{C7B1BA38-82C2-459B-9DF1-F2CA1B4F7861}" type="presOf" srcId="{6D0C7266-F6C0-4E8B-91C1-A981AC59AD68}" destId="{7B4930A7-28EF-4BFE-A893-D205E636A298}" srcOrd="0" destOrd="0" presId="urn:microsoft.com/office/officeart/2009/3/layout/IncreasingArrowsProcess"/>
    <dgm:cxn modelId="{5D41B61A-F6CC-4005-BD47-D8A5D401457D}" srcId="{6D0C7266-F6C0-4E8B-91C1-A981AC59AD68}" destId="{729A6C24-259B-4927-9959-ACD2A51638E9}" srcOrd="0" destOrd="0" parTransId="{0E1B741C-434E-4297-85A0-C72A11ACA680}" sibTransId="{D014BA6B-A06D-43FB-A438-C8B55D7F0CFA}"/>
    <dgm:cxn modelId="{0F72AECD-0148-4E77-BFB2-4ACB0B517A5D}" srcId="{22935EA0-5D6A-45C1-A678-66D2D43E6A25}" destId="{C13BCC04-A378-4CEF-A73A-933D669C3C5F}" srcOrd="2" destOrd="0" parTransId="{4DAA56AF-B6A2-4A74-9C68-E826DF332A62}" sibTransId="{B0F4F111-7069-42BD-A221-C832F4EE84A4}"/>
    <dgm:cxn modelId="{0876FD04-1A3D-44DB-94B9-2DB234499786}" srcId="{22935EA0-5D6A-45C1-A678-66D2D43E6A25}" destId="{6D0C7266-F6C0-4E8B-91C1-A981AC59AD68}" srcOrd="0" destOrd="0" parTransId="{C84DBAC6-0FFD-42D5-96BA-5E9B9BECA873}" sibTransId="{D98FF4C1-154F-4966-9C2A-B7AA35B363D7}"/>
    <dgm:cxn modelId="{09B6ACD6-D69B-46D2-A59D-49439FE41A88}" srcId="{C13BCC04-A378-4CEF-A73A-933D669C3C5F}" destId="{B2F33CD5-54CB-4F47-B01A-87039140F366}" srcOrd="0" destOrd="0" parTransId="{B0240512-3584-449B-BBBC-4FEF8B833B22}" sibTransId="{83993F77-D490-4113-B7C2-5639551AA142}"/>
    <dgm:cxn modelId="{E30F2B33-A52F-460C-B9F0-11AD91099078}" type="presOf" srcId="{88CB1CAE-5868-42D0-827F-2EB024C13E9A}" destId="{BA85C827-C529-4A3A-A8A2-EFF608D41A82}" srcOrd="0" destOrd="0" presId="urn:microsoft.com/office/officeart/2009/3/layout/IncreasingArrowsProcess"/>
    <dgm:cxn modelId="{9ED12EF0-40B9-468C-B3BE-55762B83364B}" type="presParOf" srcId="{8F0FBE65-56D2-44F4-BBE7-5EE704FA3A80}" destId="{7B4930A7-28EF-4BFE-A893-D205E636A298}" srcOrd="0" destOrd="0" presId="urn:microsoft.com/office/officeart/2009/3/layout/IncreasingArrowsProcess"/>
    <dgm:cxn modelId="{4B32E372-D03C-4685-8729-BA75EDA7D622}" type="presParOf" srcId="{8F0FBE65-56D2-44F4-BBE7-5EE704FA3A80}" destId="{DD6C73F2-83D2-457A-8006-AEF6AE2EC276}" srcOrd="1" destOrd="0" presId="urn:microsoft.com/office/officeart/2009/3/layout/IncreasingArrowsProcess"/>
    <dgm:cxn modelId="{4A525C72-9C4E-41EC-971E-94427043AB24}" type="presParOf" srcId="{8F0FBE65-56D2-44F4-BBE7-5EE704FA3A80}" destId="{11560FFB-4E2E-407A-B1D7-D3DCB1F6A0E1}" srcOrd="2" destOrd="0" presId="urn:microsoft.com/office/officeart/2009/3/layout/IncreasingArrowsProcess"/>
    <dgm:cxn modelId="{344094FC-3CCB-46EF-B303-64D2EC3AE9F5}" type="presParOf" srcId="{8F0FBE65-56D2-44F4-BBE7-5EE704FA3A80}" destId="{BA85C827-C529-4A3A-A8A2-EFF608D41A82}" srcOrd="3" destOrd="0" presId="urn:microsoft.com/office/officeart/2009/3/layout/IncreasingArrowsProcess"/>
    <dgm:cxn modelId="{46430F86-215C-4438-AD98-1A920843B880}" type="presParOf" srcId="{8F0FBE65-56D2-44F4-BBE7-5EE704FA3A80}" destId="{3272FB69-DCBC-4D32-A242-0083145BC62E}" srcOrd="4" destOrd="0" presId="urn:microsoft.com/office/officeart/2009/3/layout/IncreasingArrowsProcess"/>
    <dgm:cxn modelId="{75A9CB94-0B51-42D5-88DB-CBBD5F6DBD58}" type="presParOf" srcId="{8F0FBE65-56D2-44F4-BBE7-5EE704FA3A80}" destId="{27533D5C-3291-4FD3-9606-706D4C3FBDED}" srcOrd="5"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61616C-74E8-4456-9FD8-E197FD8D7AB9}"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n-US"/>
        </a:p>
      </dgm:t>
    </dgm:pt>
    <dgm:pt modelId="{64B76209-18DA-4B86-BA6A-BA40493C2479}">
      <dgm:prSet phldrT="[Text]"/>
      <dgm:spPr/>
      <dgm:t>
        <a:bodyPr/>
        <a:lstStyle/>
        <a:p>
          <a:r>
            <a:rPr lang="en-US" dirty="0" smtClean="0"/>
            <a:t>Summative Rating</a:t>
          </a:r>
          <a:endParaRPr lang="en-US" dirty="0"/>
        </a:p>
      </dgm:t>
    </dgm:pt>
    <dgm:pt modelId="{E378E691-5A1B-43D0-AA0D-06E0C2F13966}" type="parTrans" cxnId="{60CC0602-8310-4AF8-89DC-5BFFBDAD1EDE}">
      <dgm:prSet/>
      <dgm:spPr/>
      <dgm:t>
        <a:bodyPr/>
        <a:lstStyle/>
        <a:p>
          <a:endParaRPr lang="en-US"/>
        </a:p>
      </dgm:t>
    </dgm:pt>
    <dgm:pt modelId="{350CCF3F-2794-4F36-A659-1DDBB8B0DB7F}" type="sibTrans" cxnId="{60CC0602-8310-4AF8-89DC-5BFFBDAD1EDE}">
      <dgm:prSet/>
      <dgm:spPr/>
      <dgm:t>
        <a:bodyPr/>
        <a:lstStyle/>
        <a:p>
          <a:endParaRPr lang="en-US"/>
        </a:p>
      </dgm:t>
    </dgm:pt>
    <dgm:pt modelId="{7C59880E-8A02-40DE-B6E6-E5FD986EB932}">
      <dgm:prSet phldrT="[Text]"/>
      <dgm:spPr/>
      <dgm:t>
        <a:bodyPr/>
        <a:lstStyle/>
        <a:p>
          <a:r>
            <a:rPr lang="en-US" dirty="0" smtClean="0"/>
            <a:t>Teacher Practice</a:t>
          </a:r>
          <a:endParaRPr lang="en-US" dirty="0"/>
        </a:p>
      </dgm:t>
    </dgm:pt>
    <dgm:pt modelId="{13EB48DE-4B21-4A90-94AD-B489C0338105}" type="parTrans" cxnId="{A543A8AB-1030-409A-992B-DBB6EF0B9C25}">
      <dgm:prSet/>
      <dgm:spPr/>
      <dgm:t>
        <a:bodyPr/>
        <a:lstStyle/>
        <a:p>
          <a:endParaRPr lang="en-US"/>
        </a:p>
      </dgm:t>
    </dgm:pt>
    <dgm:pt modelId="{738DD5D8-E2D6-4230-BF86-573DD8F18F23}" type="sibTrans" cxnId="{A543A8AB-1030-409A-992B-DBB6EF0B9C25}">
      <dgm:prSet/>
      <dgm:spPr/>
      <dgm:t>
        <a:bodyPr/>
        <a:lstStyle/>
        <a:p>
          <a:endParaRPr lang="en-US"/>
        </a:p>
      </dgm:t>
    </dgm:pt>
    <dgm:pt modelId="{2FEF9C10-0168-47D9-887E-15D5EA38928D}">
      <dgm:prSet phldrT="[Text]"/>
      <dgm:spPr/>
      <dgm:t>
        <a:bodyPr/>
        <a:lstStyle/>
        <a:p>
          <a:r>
            <a:rPr lang="en-US" dirty="0" smtClean="0"/>
            <a:t>Traditional Classroom Observation(s)</a:t>
          </a:r>
          <a:endParaRPr lang="en-US" dirty="0"/>
        </a:p>
      </dgm:t>
    </dgm:pt>
    <dgm:pt modelId="{B087EF12-3137-48AF-A3BE-B9EABC985A17}" type="parTrans" cxnId="{6915E4F6-EE5A-403C-8E42-DA42DB3BA13F}">
      <dgm:prSet/>
      <dgm:spPr/>
      <dgm:t>
        <a:bodyPr/>
        <a:lstStyle/>
        <a:p>
          <a:endParaRPr lang="en-US"/>
        </a:p>
      </dgm:t>
    </dgm:pt>
    <dgm:pt modelId="{9C3A935F-A3B8-461D-B725-3DBBC697AC7F}" type="sibTrans" cxnId="{6915E4F6-EE5A-403C-8E42-DA42DB3BA13F}">
      <dgm:prSet/>
      <dgm:spPr/>
      <dgm:t>
        <a:bodyPr/>
        <a:lstStyle/>
        <a:p>
          <a:endParaRPr lang="en-US"/>
        </a:p>
      </dgm:t>
    </dgm:pt>
    <dgm:pt modelId="{77C83800-998F-4856-972B-8E4A36DED4D6}">
      <dgm:prSet phldrT="[Text]"/>
      <dgm:spPr/>
      <dgm:t>
        <a:bodyPr/>
        <a:lstStyle/>
        <a:p>
          <a:r>
            <a:rPr lang="en-US" dirty="0" smtClean="0"/>
            <a:t>Reflective Conference</a:t>
          </a:r>
          <a:endParaRPr lang="en-US" dirty="0"/>
        </a:p>
      </dgm:t>
    </dgm:pt>
    <dgm:pt modelId="{B15950B6-C827-4BE6-9EB5-CC6775AA5921}" type="parTrans" cxnId="{CB3FA629-DF48-45C2-93BB-448D88E67AFD}">
      <dgm:prSet/>
      <dgm:spPr/>
      <dgm:t>
        <a:bodyPr/>
        <a:lstStyle/>
        <a:p>
          <a:endParaRPr lang="en-US"/>
        </a:p>
      </dgm:t>
    </dgm:pt>
    <dgm:pt modelId="{43227423-E1B6-467B-8E5E-2D29ADA5C9BA}" type="sibTrans" cxnId="{CB3FA629-DF48-45C2-93BB-448D88E67AFD}">
      <dgm:prSet/>
      <dgm:spPr/>
      <dgm:t>
        <a:bodyPr/>
        <a:lstStyle/>
        <a:p>
          <a:endParaRPr lang="en-US"/>
        </a:p>
      </dgm:t>
    </dgm:pt>
    <dgm:pt modelId="{4E9A0907-4D97-4130-892A-2AC587E9BF7D}">
      <dgm:prSet phldrT="[Text]"/>
      <dgm:spPr/>
      <dgm:t>
        <a:bodyPr/>
        <a:lstStyle/>
        <a:p>
          <a:r>
            <a:rPr lang="en-US" dirty="0" smtClean="0"/>
            <a:t>Student Achievement</a:t>
          </a:r>
          <a:endParaRPr lang="en-US" dirty="0"/>
        </a:p>
      </dgm:t>
    </dgm:pt>
    <dgm:pt modelId="{3718BC6E-9C26-4804-BDDB-448C090523D2}" type="parTrans" cxnId="{383BF9D1-0FD9-4E7C-A8CA-1F765A28EB7B}">
      <dgm:prSet/>
      <dgm:spPr/>
      <dgm:t>
        <a:bodyPr/>
        <a:lstStyle/>
        <a:p>
          <a:endParaRPr lang="en-US"/>
        </a:p>
      </dgm:t>
    </dgm:pt>
    <dgm:pt modelId="{058FD1C1-8FB4-4CE0-AA3A-FC29DFBD69C0}" type="sibTrans" cxnId="{383BF9D1-0FD9-4E7C-A8CA-1F765A28EB7B}">
      <dgm:prSet/>
      <dgm:spPr/>
      <dgm:t>
        <a:bodyPr/>
        <a:lstStyle/>
        <a:p>
          <a:endParaRPr lang="en-US"/>
        </a:p>
      </dgm:t>
    </dgm:pt>
    <dgm:pt modelId="{EB767AC7-9F6C-4F2E-9663-A9BF50FECA74}">
      <dgm:prSet phldrT="[Text]"/>
      <dgm:spPr/>
      <dgm:t>
        <a:bodyPr/>
        <a:lstStyle/>
        <a:p>
          <a:r>
            <a:rPr lang="en-US" dirty="0" smtClean="0"/>
            <a:t>SGO/mSGP</a:t>
          </a:r>
          <a:endParaRPr lang="en-US" dirty="0"/>
        </a:p>
      </dgm:t>
    </dgm:pt>
    <dgm:pt modelId="{B5AA68E9-E476-4282-A270-54DC5C7DA9E7}" type="parTrans" cxnId="{A91BE0B4-6A08-4955-9560-496D3F4D43B1}">
      <dgm:prSet/>
      <dgm:spPr/>
      <dgm:t>
        <a:bodyPr/>
        <a:lstStyle/>
        <a:p>
          <a:endParaRPr lang="en-US"/>
        </a:p>
      </dgm:t>
    </dgm:pt>
    <dgm:pt modelId="{CFC3AD6E-55FC-4044-B77B-E2782F1138E9}" type="sibTrans" cxnId="{A91BE0B4-6A08-4955-9560-496D3F4D43B1}">
      <dgm:prSet/>
      <dgm:spPr/>
      <dgm:t>
        <a:bodyPr/>
        <a:lstStyle/>
        <a:p>
          <a:endParaRPr lang="en-US"/>
        </a:p>
      </dgm:t>
    </dgm:pt>
    <dgm:pt modelId="{B29688BE-8346-478F-8800-48C73C08E177}">
      <dgm:prSet phldrT="[Text]"/>
      <dgm:spPr/>
      <dgm:t>
        <a:bodyPr/>
        <a:lstStyle/>
        <a:p>
          <a:r>
            <a:rPr lang="en-US" dirty="0" smtClean="0"/>
            <a:t>Video Lesson Capture Reflection</a:t>
          </a:r>
          <a:endParaRPr lang="en-US" dirty="0"/>
        </a:p>
      </dgm:t>
    </dgm:pt>
    <dgm:pt modelId="{A55E2087-FB28-4107-A888-EF7C94DD43A4}" type="parTrans" cxnId="{C3740B8A-2F21-45E1-94B9-9F87DEAE052E}">
      <dgm:prSet/>
      <dgm:spPr/>
      <dgm:t>
        <a:bodyPr/>
        <a:lstStyle/>
        <a:p>
          <a:endParaRPr lang="en-US"/>
        </a:p>
      </dgm:t>
    </dgm:pt>
    <dgm:pt modelId="{9708CABC-9664-451A-AC75-56A5FE79FF07}" type="sibTrans" cxnId="{C3740B8A-2F21-45E1-94B9-9F87DEAE052E}">
      <dgm:prSet/>
      <dgm:spPr/>
      <dgm:t>
        <a:bodyPr/>
        <a:lstStyle/>
        <a:p>
          <a:endParaRPr lang="en-US"/>
        </a:p>
      </dgm:t>
    </dgm:pt>
    <dgm:pt modelId="{A9B8F5D8-DBB3-483D-8E19-EB471897D2DB}">
      <dgm:prSet phldrT="[Text]"/>
      <dgm:spPr/>
      <dgm:t>
        <a:bodyPr/>
        <a:lstStyle/>
        <a:p>
          <a:r>
            <a:rPr lang="en-US" dirty="0" smtClean="0"/>
            <a:t>Student Voice Reflection</a:t>
          </a:r>
          <a:endParaRPr lang="en-US" dirty="0"/>
        </a:p>
      </dgm:t>
    </dgm:pt>
    <dgm:pt modelId="{86412E47-E19D-4BF5-B50C-E9EBB559818D}" type="parTrans" cxnId="{48FEEDAC-625A-46E9-8E6F-5DFAF06E661F}">
      <dgm:prSet/>
      <dgm:spPr/>
      <dgm:t>
        <a:bodyPr/>
        <a:lstStyle/>
        <a:p>
          <a:endParaRPr lang="en-US"/>
        </a:p>
      </dgm:t>
    </dgm:pt>
    <dgm:pt modelId="{BB197D45-B6E3-4334-BDD3-62BEFD735455}" type="sibTrans" cxnId="{48FEEDAC-625A-46E9-8E6F-5DFAF06E661F}">
      <dgm:prSet/>
      <dgm:spPr/>
      <dgm:t>
        <a:bodyPr/>
        <a:lstStyle/>
        <a:p>
          <a:endParaRPr lang="en-US"/>
        </a:p>
      </dgm:t>
    </dgm:pt>
    <dgm:pt modelId="{9F3FDE4A-E53C-43B4-B95F-02A25C1B3B3D}">
      <dgm:prSet phldrT="[Text]"/>
      <dgm:spPr/>
      <dgm:t>
        <a:bodyPr/>
        <a:lstStyle/>
        <a:p>
          <a:r>
            <a:rPr lang="en-US" dirty="0" smtClean="0"/>
            <a:t>Traditional Classroom Observation Reflection</a:t>
          </a:r>
          <a:endParaRPr lang="en-US" dirty="0"/>
        </a:p>
      </dgm:t>
    </dgm:pt>
    <dgm:pt modelId="{292E2848-738F-4D79-8164-D241606AC7F2}" type="parTrans" cxnId="{183ECE65-599E-40E1-A734-41A1EBA31743}">
      <dgm:prSet/>
      <dgm:spPr/>
      <dgm:t>
        <a:bodyPr/>
        <a:lstStyle/>
        <a:p>
          <a:endParaRPr lang="en-US"/>
        </a:p>
      </dgm:t>
    </dgm:pt>
    <dgm:pt modelId="{8D9E1FD3-A7BE-4DA9-B7D9-0597C633B0B7}" type="sibTrans" cxnId="{183ECE65-599E-40E1-A734-41A1EBA31743}">
      <dgm:prSet/>
      <dgm:spPr/>
      <dgm:t>
        <a:bodyPr/>
        <a:lstStyle/>
        <a:p>
          <a:endParaRPr lang="en-US"/>
        </a:p>
      </dgm:t>
    </dgm:pt>
    <dgm:pt modelId="{D8765104-38DC-4362-95C9-41D37EC50A2D}">
      <dgm:prSet phldrT="[Text]"/>
      <dgm:spPr/>
      <dgm:t>
        <a:bodyPr/>
        <a:lstStyle/>
        <a:p>
          <a:r>
            <a:rPr lang="en-US" dirty="0" smtClean="0"/>
            <a:t>Student Assessment Reflection</a:t>
          </a:r>
          <a:endParaRPr lang="en-US" dirty="0"/>
        </a:p>
      </dgm:t>
    </dgm:pt>
    <dgm:pt modelId="{3A6A5D02-2580-4585-B385-57A423E1F2A8}" type="parTrans" cxnId="{7CF13F14-CCB9-4247-A758-33801843F942}">
      <dgm:prSet/>
      <dgm:spPr/>
      <dgm:t>
        <a:bodyPr/>
        <a:lstStyle/>
        <a:p>
          <a:endParaRPr lang="en-US"/>
        </a:p>
      </dgm:t>
    </dgm:pt>
    <dgm:pt modelId="{EF015A28-9A15-43D7-AE98-28D955E05A7E}" type="sibTrans" cxnId="{7CF13F14-CCB9-4247-A758-33801843F942}">
      <dgm:prSet/>
      <dgm:spPr/>
      <dgm:t>
        <a:bodyPr/>
        <a:lstStyle/>
        <a:p>
          <a:endParaRPr lang="en-US"/>
        </a:p>
      </dgm:t>
    </dgm:pt>
    <dgm:pt modelId="{54359C51-2610-40B1-BEB2-ADB2FFE755BE}" type="pres">
      <dgm:prSet presAssocID="{9661616C-74E8-4456-9FD8-E197FD8D7AB9}" presName="hierChild1" presStyleCnt="0">
        <dgm:presLayoutVars>
          <dgm:chPref val="1"/>
          <dgm:dir/>
          <dgm:animOne val="branch"/>
          <dgm:animLvl val="lvl"/>
          <dgm:resizeHandles/>
        </dgm:presLayoutVars>
      </dgm:prSet>
      <dgm:spPr/>
      <dgm:t>
        <a:bodyPr/>
        <a:lstStyle/>
        <a:p>
          <a:endParaRPr lang="en-US"/>
        </a:p>
      </dgm:t>
    </dgm:pt>
    <dgm:pt modelId="{8C811009-2F2A-4F60-AB56-F3B67B2EA462}" type="pres">
      <dgm:prSet presAssocID="{64B76209-18DA-4B86-BA6A-BA40493C2479}" presName="hierRoot1" presStyleCnt="0"/>
      <dgm:spPr/>
      <dgm:t>
        <a:bodyPr/>
        <a:lstStyle/>
        <a:p>
          <a:endParaRPr lang="en-US"/>
        </a:p>
      </dgm:t>
    </dgm:pt>
    <dgm:pt modelId="{5424605F-90DD-4DCC-9F79-BC854CAD90CB}" type="pres">
      <dgm:prSet presAssocID="{64B76209-18DA-4B86-BA6A-BA40493C2479}" presName="composite" presStyleCnt="0"/>
      <dgm:spPr/>
      <dgm:t>
        <a:bodyPr/>
        <a:lstStyle/>
        <a:p>
          <a:endParaRPr lang="en-US"/>
        </a:p>
      </dgm:t>
    </dgm:pt>
    <dgm:pt modelId="{28CCE4D0-996E-4B1A-B8BA-63ED24D9D8D8}" type="pres">
      <dgm:prSet presAssocID="{64B76209-18DA-4B86-BA6A-BA40493C2479}" presName="background" presStyleLbl="node0" presStyleIdx="0" presStyleCnt="1"/>
      <dgm:spPr>
        <a:solidFill>
          <a:schemeClr val="accent1">
            <a:lumMod val="40000"/>
            <a:lumOff val="60000"/>
          </a:schemeClr>
        </a:solidFill>
      </dgm:spPr>
      <dgm:t>
        <a:bodyPr/>
        <a:lstStyle/>
        <a:p>
          <a:endParaRPr lang="en-US"/>
        </a:p>
      </dgm:t>
    </dgm:pt>
    <dgm:pt modelId="{E2D8E73D-EF5B-4E0C-A77E-6C513250B803}" type="pres">
      <dgm:prSet presAssocID="{64B76209-18DA-4B86-BA6A-BA40493C2479}" presName="text" presStyleLbl="fgAcc0" presStyleIdx="0" presStyleCnt="1" custLinFactNeighborX="-26188" custLinFactNeighborY="-220">
        <dgm:presLayoutVars>
          <dgm:chPref val="3"/>
        </dgm:presLayoutVars>
      </dgm:prSet>
      <dgm:spPr/>
      <dgm:t>
        <a:bodyPr/>
        <a:lstStyle/>
        <a:p>
          <a:endParaRPr lang="en-US"/>
        </a:p>
      </dgm:t>
    </dgm:pt>
    <dgm:pt modelId="{90DBB2C2-DDFF-4FE6-BE21-1110AD243851}" type="pres">
      <dgm:prSet presAssocID="{64B76209-18DA-4B86-BA6A-BA40493C2479}" presName="hierChild2" presStyleCnt="0"/>
      <dgm:spPr/>
      <dgm:t>
        <a:bodyPr/>
        <a:lstStyle/>
        <a:p>
          <a:endParaRPr lang="en-US"/>
        </a:p>
      </dgm:t>
    </dgm:pt>
    <dgm:pt modelId="{13AA2819-1410-4C9C-97EF-FC8009EFF2B5}" type="pres">
      <dgm:prSet presAssocID="{13EB48DE-4B21-4A90-94AD-B489C0338105}" presName="Name10" presStyleLbl="parChTrans1D2" presStyleIdx="0" presStyleCnt="2"/>
      <dgm:spPr/>
      <dgm:t>
        <a:bodyPr/>
        <a:lstStyle/>
        <a:p>
          <a:endParaRPr lang="en-US"/>
        </a:p>
      </dgm:t>
    </dgm:pt>
    <dgm:pt modelId="{F39851EE-E9C4-4F0B-8A07-66385619E0D5}" type="pres">
      <dgm:prSet presAssocID="{7C59880E-8A02-40DE-B6E6-E5FD986EB932}" presName="hierRoot2" presStyleCnt="0"/>
      <dgm:spPr/>
      <dgm:t>
        <a:bodyPr/>
        <a:lstStyle/>
        <a:p>
          <a:endParaRPr lang="en-US"/>
        </a:p>
      </dgm:t>
    </dgm:pt>
    <dgm:pt modelId="{9B8D4592-B2BD-4C47-9CDD-193E9C0C856E}" type="pres">
      <dgm:prSet presAssocID="{7C59880E-8A02-40DE-B6E6-E5FD986EB932}" presName="composite2" presStyleCnt="0"/>
      <dgm:spPr/>
      <dgm:t>
        <a:bodyPr/>
        <a:lstStyle/>
        <a:p>
          <a:endParaRPr lang="en-US"/>
        </a:p>
      </dgm:t>
    </dgm:pt>
    <dgm:pt modelId="{17C80680-B731-4957-B7B3-5C1A48BE9D1C}" type="pres">
      <dgm:prSet presAssocID="{7C59880E-8A02-40DE-B6E6-E5FD986EB932}" presName="background2" presStyleLbl="node2" presStyleIdx="0" presStyleCnt="2"/>
      <dgm:spPr>
        <a:solidFill>
          <a:schemeClr val="accent2"/>
        </a:solidFill>
      </dgm:spPr>
      <dgm:t>
        <a:bodyPr/>
        <a:lstStyle/>
        <a:p>
          <a:endParaRPr lang="en-US"/>
        </a:p>
      </dgm:t>
    </dgm:pt>
    <dgm:pt modelId="{71D16D14-42A5-4D38-B9B3-894A88A78046}" type="pres">
      <dgm:prSet presAssocID="{7C59880E-8A02-40DE-B6E6-E5FD986EB932}" presName="text2" presStyleLbl="fgAcc2" presStyleIdx="0" presStyleCnt="2">
        <dgm:presLayoutVars>
          <dgm:chPref val="3"/>
        </dgm:presLayoutVars>
      </dgm:prSet>
      <dgm:spPr/>
      <dgm:t>
        <a:bodyPr/>
        <a:lstStyle/>
        <a:p>
          <a:endParaRPr lang="en-US"/>
        </a:p>
      </dgm:t>
    </dgm:pt>
    <dgm:pt modelId="{96F3D41A-B08B-4A92-98B4-5A9FEBA1FC74}" type="pres">
      <dgm:prSet presAssocID="{7C59880E-8A02-40DE-B6E6-E5FD986EB932}" presName="hierChild3" presStyleCnt="0"/>
      <dgm:spPr/>
      <dgm:t>
        <a:bodyPr/>
        <a:lstStyle/>
        <a:p>
          <a:endParaRPr lang="en-US"/>
        </a:p>
      </dgm:t>
    </dgm:pt>
    <dgm:pt modelId="{0F6AA13D-1BF5-4AB5-8AE5-26D0177E0189}" type="pres">
      <dgm:prSet presAssocID="{B087EF12-3137-48AF-A3BE-B9EABC985A17}" presName="Name17" presStyleLbl="parChTrans1D3" presStyleIdx="0" presStyleCnt="3"/>
      <dgm:spPr/>
      <dgm:t>
        <a:bodyPr/>
        <a:lstStyle/>
        <a:p>
          <a:endParaRPr lang="en-US"/>
        </a:p>
      </dgm:t>
    </dgm:pt>
    <dgm:pt modelId="{248952A8-5664-4E96-B0C5-B67B1C45AA7C}" type="pres">
      <dgm:prSet presAssocID="{2FEF9C10-0168-47D9-887E-15D5EA38928D}" presName="hierRoot3" presStyleCnt="0"/>
      <dgm:spPr/>
      <dgm:t>
        <a:bodyPr/>
        <a:lstStyle/>
        <a:p>
          <a:endParaRPr lang="en-US"/>
        </a:p>
      </dgm:t>
    </dgm:pt>
    <dgm:pt modelId="{89D7AB08-53C3-4FA6-AC31-A866D24D7792}" type="pres">
      <dgm:prSet presAssocID="{2FEF9C10-0168-47D9-887E-15D5EA38928D}" presName="composite3" presStyleCnt="0"/>
      <dgm:spPr/>
      <dgm:t>
        <a:bodyPr/>
        <a:lstStyle/>
        <a:p>
          <a:endParaRPr lang="en-US"/>
        </a:p>
      </dgm:t>
    </dgm:pt>
    <dgm:pt modelId="{3F4D4F43-12FE-4D7F-B13B-BDE109598DA7}" type="pres">
      <dgm:prSet presAssocID="{2FEF9C10-0168-47D9-887E-15D5EA38928D}" presName="background3" presStyleLbl="node3" presStyleIdx="0" presStyleCnt="3"/>
      <dgm:spPr>
        <a:solidFill>
          <a:schemeClr val="accent2"/>
        </a:solidFill>
      </dgm:spPr>
      <dgm:t>
        <a:bodyPr/>
        <a:lstStyle/>
        <a:p>
          <a:endParaRPr lang="en-US"/>
        </a:p>
      </dgm:t>
    </dgm:pt>
    <dgm:pt modelId="{FB8FD101-04CE-4439-9636-2DAEB5F48F80}" type="pres">
      <dgm:prSet presAssocID="{2FEF9C10-0168-47D9-887E-15D5EA38928D}" presName="text3" presStyleLbl="fgAcc3" presStyleIdx="0" presStyleCnt="3" custLinFactX="15702" custLinFactNeighborX="100000" custLinFactNeighborY="-1708">
        <dgm:presLayoutVars>
          <dgm:chPref val="3"/>
        </dgm:presLayoutVars>
      </dgm:prSet>
      <dgm:spPr/>
      <dgm:t>
        <a:bodyPr/>
        <a:lstStyle/>
        <a:p>
          <a:endParaRPr lang="en-US"/>
        </a:p>
      </dgm:t>
    </dgm:pt>
    <dgm:pt modelId="{01B533DF-AC93-4F6F-91C9-AE43FCABF24A}" type="pres">
      <dgm:prSet presAssocID="{2FEF9C10-0168-47D9-887E-15D5EA38928D}" presName="hierChild4" presStyleCnt="0"/>
      <dgm:spPr/>
      <dgm:t>
        <a:bodyPr/>
        <a:lstStyle/>
        <a:p>
          <a:endParaRPr lang="en-US"/>
        </a:p>
      </dgm:t>
    </dgm:pt>
    <dgm:pt modelId="{FB358952-073D-4270-B7A5-BF65ED0B824C}" type="pres">
      <dgm:prSet presAssocID="{B15950B6-C827-4BE6-9EB5-CC6775AA5921}" presName="Name17" presStyleLbl="parChTrans1D3" presStyleIdx="1" presStyleCnt="3"/>
      <dgm:spPr/>
      <dgm:t>
        <a:bodyPr/>
        <a:lstStyle/>
        <a:p>
          <a:endParaRPr lang="en-US"/>
        </a:p>
      </dgm:t>
    </dgm:pt>
    <dgm:pt modelId="{126D5947-2EBB-45BA-96FB-4E4A00AFD4B4}" type="pres">
      <dgm:prSet presAssocID="{77C83800-998F-4856-972B-8E4A36DED4D6}" presName="hierRoot3" presStyleCnt="0"/>
      <dgm:spPr/>
      <dgm:t>
        <a:bodyPr/>
        <a:lstStyle/>
        <a:p>
          <a:endParaRPr lang="en-US"/>
        </a:p>
      </dgm:t>
    </dgm:pt>
    <dgm:pt modelId="{877B02EE-B4C3-43C2-AE0F-99AADE97DF9F}" type="pres">
      <dgm:prSet presAssocID="{77C83800-998F-4856-972B-8E4A36DED4D6}" presName="composite3" presStyleCnt="0"/>
      <dgm:spPr/>
      <dgm:t>
        <a:bodyPr/>
        <a:lstStyle/>
        <a:p>
          <a:endParaRPr lang="en-US"/>
        </a:p>
      </dgm:t>
    </dgm:pt>
    <dgm:pt modelId="{6B62E354-CF7B-411E-ABAB-237AA68C4F2A}" type="pres">
      <dgm:prSet presAssocID="{77C83800-998F-4856-972B-8E4A36DED4D6}" presName="background3" presStyleLbl="node3" presStyleIdx="1" presStyleCnt="3"/>
      <dgm:spPr>
        <a:solidFill>
          <a:schemeClr val="accent5"/>
        </a:solidFill>
      </dgm:spPr>
      <dgm:t>
        <a:bodyPr/>
        <a:lstStyle/>
        <a:p>
          <a:endParaRPr lang="en-US"/>
        </a:p>
      </dgm:t>
    </dgm:pt>
    <dgm:pt modelId="{8BAC314A-BABF-4ACB-98F0-006D72D119AF}" type="pres">
      <dgm:prSet presAssocID="{77C83800-998F-4856-972B-8E4A36DED4D6}" presName="text3" presStyleLbl="fgAcc3" presStyleIdx="1" presStyleCnt="3" custLinFactX="-29597" custLinFactNeighborX="-100000" custLinFactNeighborY="-2114">
        <dgm:presLayoutVars>
          <dgm:chPref val="3"/>
        </dgm:presLayoutVars>
      </dgm:prSet>
      <dgm:spPr/>
      <dgm:t>
        <a:bodyPr/>
        <a:lstStyle/>
        <a:p>
          <a:endParaRPr lang="en-US"/>
        </a:p>
      </dgm:t>
    </dgm:pt>
    <dgm:pt modelId="{F41CF234-93C7-4783-B3A4-AA85BC10F3C3}" type="pres">
      <dgm:prSet presAssocID="{77C83800-998F-4856-972B-8E4A36DED4D6}" presName="hierChild4" presStyleCnt="0"/>
      <dgm:spPr/>
      <dgm:t>
        <a:bodyPr/>
        <a:lstStyle/>
        <a:p>
          <a:endParaRPr lang="en-US"/>
        </a:p>
      </dgm:t>
    </dgm:pt>
    <dgm:pt modelId="{819F1BD1-B65F-4B76-9256-96741B765734}" type="pres">
      <dgm:prSet presAssocID="{A55E2087-FB28-4107-A888-EF7C94DD43A4}" presName="Name23" presStyleLbl="parChTrans1D4" presStyleIdx="0" presStyleCnt="4"/>
      <dgm:spPr/>
      <dgm:t>
        <a:bodyPr/>
        <a:lstStyle/>
        <a:p>
          <a:endParaRPr lang="en-US"/>
        </a:p>
      </dgm:t>
    </dgm:pt>
    <dgm:pt modelId="{8BE8C90A-7B1F-4415-9B4C-8159B2A976CE}" type="pres">
      <dgm:prSet presAssocID="{B29688BE-8346-478F-8800-48C73C08E177}" presName="hierRoot4" presStyleCnt="0"/>
      <dgm:spPr/>
      <dgm:t>
        <a:bodyPr/>
        <a:lstStyle/>
        <a:p>
          <a:endParaRPr lang="en-US"/>
        </a:p>
      </dgm:t>
    </dgm:pt>
    <dgm:pt modelId="{BE2EA15B-7F91-47E9-BECA-85053D709EE1}" type="pres">
      <dgm:prSet presAssocID="{B29688BE-8346-478F-8800-48C73C08E177}" presName="composite4" presStyleCnt="0"/>
      <dgm:spPr/>
      <dgm:t>
        <a:bodyPr/>
        <a:lstStyle/>
        <a:p>
          <a:endParaRPr lang="en-US"/>
        </a:p>
      </dgm:t>
    </dgm:pt>
    <dgm:pt modelId="{5D4FC3E8-8F5F-495B-8FB0-6EF55BADFBFF}" type="pres">
      <dgm:prSet presAssocID="{B29688BE-8346-478F-8800-48C73C08E177}" presName="background4" presStyleLbl="node4" presStyleIdx="0" presStyleCnt="4"/>
      <dgm:spPr>
        <a:solidFill>
          <a:schemeClr val="accent5"/>
        </a:solidFill>
      </dgm:spPr>
      <dgm:t>
        <a:bodyPr/>
        <a:lstStyle/>
        <a:p>
          <a:endParaRPr lang="en-US"/>
        </a:p>
      </dgm:t>
    </dgm:pt>
    <dgm:pt modelId="{F421A862-5A7C-43C9-9AB5-9FCEF8C79031}" type="pres">
      <dgm:prSet presAssocID="{B29688BE-8346-478F-8800-48C73C08E177}" presName="text4" presStyleLbl="fgAcc4" presStyleIdx="0" presStyleCnt="4">
        <dgm:presLayoutVars>
          <dgm:chPref val="3"/>
        </dgm:presLayoutVars>
      </dgm:prSet>
      <dgm:spPr/>
      <dgm:t>
        <a:bodyPr/>
        <a:lstStyle/>
        <a:p>
          <a:endParaRPr lang="en-US"/>
        </a:p>
      </dgm:t>
    </dgm:pt>
    <dgm:pt modelId="{B48DF065-C693-4F5A-8EEC-67B0ED35B7CC}" type="pres">
      <dgm:prSet presAssocID="{B29688BE-8346-478F-8800-48C73C08E177}" presName="hierChild5" presStyleCnt="0"/>
      <dgm:spPr/>
      <dgm:t>
        <a:bodyPr/>
        <a:lstStyle/>
        <a:p>
          <a:endParaRPr lang="en-US"/>
        </a:p>
      </dgm:t>
    </dgm:pt>
    <dgm:pt modelId="{A6FD8B71-CE65-4EB8-BC9E-04885A8195D1}" type="pres">
      <dgm:prSet presAssocID="{86412E47-E19D-4BF5-B50C-E9EBB559818D}" presName="Name23" presStyleLbl="parChTrans1D4" presStyleIdx="1" presStyleCnt="4"/>
      <dgm:spPr/>
      <dgm:t>
        <a:bodyPr/>
        <a:lstStyle/>
        <a:p>
          <a:endParaRPr lang="en-US"/>
        </a:p>
      </dgm:t>
    </dgm:pt>
    <dgm:pt modelId="{71C01341-1A21-4E1F-82A1-9D54B7127EAF}" type="pres">
      <dgm:prSet presAssocID="{A9B8F5D8-DBB3-483D-8E19-EB471897D2DB}" presName="hierRoot4" presStyleCnt="0"/>
      <dgm:spPr/>
      <dgm:t>
        <a:bodyPr/>
        <a:lstStyle/>
        <a:p>
          <a:endParaRPr lang="en-US"/>
        </a:p>
      </dgm:t>
    </dgm:pt>
    <dgm:pt modelId="{4E30C8FD-8D61-4E1D-ABE4-FE7624CD119B}" type="pres">
      <dgm:prSet presAssocID="{A9B8F5D8-DBB3-483D-8E19-EB471897D2DB}" presName="composite4" presStyleCnt="0"/>
      <dgm:spPr/>
      <dgm:t>
        <a:bodyPr/>
        <a:lstStyle/>
        <a:p>
          <a:endParaRPr lang="en-US"/>
        </a:p>
      </dgm:t>
    </dgm:pt>
    <dgm:pt modelId="{F5488879-33FB-4D3E-BBD6-68378ACE0C81}" type="pres">
      <dgm:prSet presAssocID="{A9B8F5D8-DBB3-483D-8E19-EB471897D2DB}" presName="background4" presStyleLbl="node4" presStyleIdx="1" presStyleCnt="4"/>
      <dgm:spPr>
        <a:solidFill>
          <a:schemeClr val="accent5"/>
        </a:solidFill>
      </dgm:spPr>
      <dgm:t>
        <a:bodyPr/>
        <a:lstStyle/>
        <a:p>
          <a:endParaRPr lang="en-US"/>
        </a:p>
      </dgm:t>
    </dgm:pt>
    <dgm:pt modelId="{0529F3FD-6D9F-4C09-BD94-2234858C496B}" type="pres">
      <dgm:prSet presAssocID="{A9B8F5D8-DBB3-483D-8E19-EB471897D2DB}" presName="text4" presStyleLbl="fgAcc4" presStyleIdx="1" presStyleCnt="4">
        <dgm:presLayoutVars>
          <dgm:chPref val="3"/>
        </dgm:presLayoutVars>
      </dgm:prSet>
      <dgm:spPr/>
      <dgm:t>
        <a:bodyPr/>
        <a:lstStyle/>
        <a:p>
          <a:endParaRPr lang="en-US"/>
        </a:p>
      </dgm:t>
    </dgm:pt>
    <dgm:pt modelId="{C54E6F26-C3B3-465F-9E71-155CC2673984}" type="pres">
      <dgm:prSet presAssocID="{A9B8F5D8-DBB3-483D-8E19-EB471897D2DB}" presName="hierChild5" presStyleCnt="0"/>
      <dgm:spPr/>
      <dgm:t>
        <a:bodyPr/>
        <a:lstStyle/>
        <a:p>
          <a:endParaRPr lang="en-US"/>
        </a:p>
      </dgm:t>
    </dgm:pt>
    <dgm:pt modelId="{0F1FDB1E-1B49-489F-B2C7-F7C35F5F945B}" type="pres">
      <dgm:prSet presAssocID="{292E2848-738F-4D79-8164-D241606AC7F2}" presName="Name23" presStyleLbl="parChTrans1D4" presStyleIdx="2" presStyleCnt="4"/>
      <dgm:spPr/>
      <dgm:t>
        <a:bodyPr/>
        <a:lstStyle/>
        <a:p>
          <a:endParaRPr lang="en-US"/>
        </a:p>
      </dgm:t>
    </dgm:pt>
    <dgm:pt modelId="{83E4CD8C-AB55-4B7A-9226-9233FD1B1158}" type="pres">
      <dgm:prSet presAssocID="{9F3FDE4A-E53C-43B4-B95F-02A25C1B3B3D}" presName="hierRoot4" presStyleCnt="0"/>
      <dgm:spPr/>
      <dgm:t>
        <a:bodyPr/>
        <a:lstStyle/>
        <a:p>
          <a:endParaRPr lang="en-US"/>
        </a:p>
      </dgm:t>
    </dgm:pt>
    <dgm:pt modelId="{C4CCB58F-B9E5-4DC0-BA3C-C5464B3B52E0}" type="pres">
      <dgm:prSet presAssocID="{9F3FDE4A-E53C-43B4-B95F-02A25C1B3B3D}" presName="composite4" presStyleCnt="0"/>
      <dgm:spPr/>
      <dgm:t>
        <a:bodyPr/>
        <a:lstStyle/>
        <a:p>
          <a:endParaRPr lang="en-US"/>
        </a:p>
      </dgm:t>
    </dgm:pt>
    <dgm:pt modelId="{22933FB4-F88B-4FE4-BE4B-CC246009ECEF}" type="pres">
      <dgm:prSet presAssocID="{9F3FDE4A-E53C-43B4-B95F-02A25C1B3B3D}" presName="background4" presStyleLbl="node4" presStyleIdx="2" presStyleCnt="4"/>
      <dgm:spPr>
        <a:solidFill>
          <a:schemeClr val="accent5"/>
        </a:solidFill>
      </dgm:spPr>
      <dgm:t>
        <a:bodyPr/>
        <a:lstStyle/>
        <a:p>
          <a:endParaRPr lang="en-US"/>
        </a:p>
      </dgm:t>
    </dgm:pt>
    <dgm:pt modelId="{8F1C2015-4088-417D-A4C9-DF355D7224F9}" type="pres">
      <dgm:prSet presAssocID="{9F3FDE4A-E53C-43B4-B95F-02A25C1B3B3D}" presName="text4" presStyleLbl="fgAcc4" presStyleIdx="2" presStyleCnt="4">
        <dgm:presLayoutVars>
          <dgm:chPref val="3"/>
        </dgm:presLayoutVars>
      </dgm:prSet>
      <dgm:spPr/>
      <dgm:t>
        <a:bodyPr/>
        <a:lstStyle/>
        <a:p>
          <a:endParaRPr lang="en-US"/>
        </a:p>
      </dgm:t>
    </dgm:pt>
    <dgm:pt modelId="{15B2B66B-4E5E-46B1-8A7C-66706C9155F1}" type="pres">
      <dgm:prSet presAssocID="{9F3FDE4A-E53C-43B4-B95F-02A25C1B3B3D}" presName="hierChild5" presStyleCnt="0"/>
      <dgm:spPr/>
      <dgm:t>
        <a:bodyPr/>
        <a:lstStyle/>
        <a:p>
          <a:endParaRPr lang="en-US"/>
        </a:p>
      </dgm:t>
    </dgm:pt>
    <dgm:pt modelId="{75F0CC96-5B72-40FB-AC80-9070BCD8C1E5}" type="pres">
      <dgm:prSet presAssocID="{3A6A5D02-2580-4585-B385-57A423E1F2A8}" presName="Name23" presStyleLbl="parChTrans1D4" presStyleIdx="3" presStyleCnt="4"/>
      <dgm:spPr/>
      <dgm:t>
        <a:bodyPr/>
        <a:lstStyle/>
        <a:p>
          <a:endParaRPr lang="en-US"/>
        </a:p>
      </dgm:t>
    </dgm:pt>
    <dgm:pt modelId="{4E8074A8-CF3E-41EA-A84A-F4359DF2AABB}" type="pres">
      <dgm:prSet presAssocID="{D8765104-38DC-4362-95C9-41D37EC50A2D}" presName="hierRoot4" presStyleCnt="0"/>
      <dgm:spPr/>
      <dgm:t>
        <a:bodyPr/>
        <a:lstStyle/>
        <a:p>
          <a:endParaRPr lang="en-US"/>
        </a:p>
      </dgm:t>
    </dgm:pt>
    <dgm:pt modelId="{84667C88-D3B5-4E04-80D9-791AD31ABC98}" type="pres">
      <dgm:prSet presAssocID="{D8765104-38DC-4362-95C9-41D37EC50A2D}" presName="composite4" presStyleCnt="0"/>
      <dgm:spPr/>
      <dgm:t>
        <a:bodyPr/>
        <a:lstStyle/>
        <a:p>
          <a:endParaRPr lang="en-US"/>
        </a:p>
      </dgm:t>
    </dgm:pt>
    <dgm:pt modelId="{F00049EB-0C45-4149-AA6B-3CF5A2E072C2}" type="pres">
      <dgm:prSet presAssocID="{D8765104-38DC-4362-95C9-41D37EC50A2D}" presName="background4" presStyleLbl="node4" presStyleIdx="3" presStyleCnt="4"/>
      <dgm:spPr>
        <a:solidFill>
          <a:schemeClr val="accent5"/>
        </a:solidFill>
      </dgm:spPr>
      <dgm:t>
        <a:bodyPr/>
        <a:lstStyle/>
        <a:p>
          <a:endParaRPr lang="en-US"/>
        </a:p>
      </dgm:t>
    </dgm:pt>
    <dgm:pt modelId="{FABF937F-838A-4793-BFCC-8B55E2E3E246}" type="pres">
      <dgm:prSet presAssocID="{D8765104-38DC-4362-95C9-41D37EC50A2D}" presName="text4" presStyleLbl="fgAcc4" presStyleIdx="3" presStyleCnt="4">
        <dgm:presLayoutVars>
          <dgm:chPref val="3"/>
        </dgm:presLayoutVars>
      </dgm:prSet>
      <dgm:spPr/>
      <dgm:t>
        <a:bodyPr/>
        <a:lstStyle/>
        <a:p>
          <a:endParaRPr lang="en-US"/>
        </a:p>
      </dgm:t>
    </dgm:pt>
    <dgm:pt modelId="{B57E2232-AF33-44DF-A84C-FB7AC050C72F}" type="pres">
      <dgm:prSet presAssocID="{D8765104-38DC-4362-95C9-41D37EC50A2D}" presName="hierChild5" presStyleCnt="0"/>
      <dgm:spPr/>
      <dgm:t>
        <a:bodyPr/>
        <a:lstStyle/>
        <a:p>
          <a:endParaRPr lang="en-US"/>
        </a:p>
      </dgm:t>
    </dgm:pt>
    <dgm:pt modelId="{CE28C182-B4E0-4958-B003-2D7BF04C8318}" type="pres">
      <dgm:prSet presAssocID="{3718BC6E-9C26-4804-BDDB-448C090523D2}" presName="Name10" presStyleLbl="parChTrans1D2" presStyleIdx="1" presStyleCnt="2"/>
      <dgm:spPr/>
      <dgm:t>
        <a:bodyPr/>
        <a:lstStyle/>
        <a:p>
          <a:endParaRPr lang="en-US"/>
        </a:p>
      </dgm:t>
    </dgm:pt>
    <dgm:pt modelId="{AC838BAE-6A0E-498C-814F-5307BED25FDE}" type="pres">
      <dgm:prSet presAssocID="{4E9A0907-4D97-4130-892A-2AC587E9BF7D}" presName="hierRoot2" presStyleCnt="0"/>
      <dgm:spPr/>
      <dgm:t>
        <a:bodyPr/>
        <a:lstStyle/>
        <a:p>
          <a:endParaRPr lang="en-US"/>
        </a:p>
      </dgm:t>
    </dgm:pt>
    <dgm:pt modelId="{AE6312F9-899A-47A6-8DB7-4F2BDB93A9FE}" type="pres">
      <dgm:prSet presAssocID="{4E9A0907-4D97-4130-892A-2AC587E9BF7D}" presName="composite2" presStyleCnt="0"/>
      <dgm:spPr/>
      <dgm:t>
        <a:bodyPr/>
        <a:lstStyle/>
        <a:p>
          <a:endParaRPr lang="en-US"/>
        </a:p>
      </dgm:t>
    </dgm:pt>
    <dgm:pt modelId="{BBCC81E8-C726-4B36-8C52-67CE360AC0EE}" type="pres">
      <dgm:prSet presAssocID="{4E9A0907-4D97-4130-892A-2AC587E9BF7D}" presName="background2" presStyleLbl="node2" presStyleIdx="1" presStyleCnt="2"/>
      <dgm:spPr>
        <a:solidFill>
          <a:schemeClr val="accent3"/>
        </a:solidFill>
      </dgm:spPr>
      <dgm:t>
        <a:bodyPr/>
        <a:lstStyle/>
        <a:p>
          <a:endParaRPr lang="en-US"/>
        </a:p>
      </dgm:t>
    </dgm:pt>
    <dgm:pt modelId="{03566BC0-3E15-4605-B4AB-EF4B2B018FEB}" type="pres">
      <dgm:prSet presAssocID="{4E9A0907-4D97-4130-892A-2AC587E9BF7D}" presName="text2" presStyleLbl="fgAcc2" presStyleIdx="1" presStyleCnt="2" custScaleY="100000" custLinFactNeighborX="-59388" custLinFactNeighborY="-482">
        <dgm:presLayoutVars>
          <dgm:chPref val="3"/>
        </dgm:presLayoutVars>
      </dgm:prSet>
      <dgm:spPr/>
      <dgm:t>
        <a:bodyPr/>
        <a:lstStyle/>
        <a:p>
          <a:endParaRPr lang="en-US"/>
        </a:p>
      </dgm:t>
    </dgm:pt>
    <dgm:pt modelId="{A2141593-8F94-46EA-ACD6-D7495EC25DE7}" type="pres">
      <dgm:prSet presAssocID="{4E9A0907-4D97-4130-892A-2AC587E9BF7D}" presName="hierChild3" presStyleCnt="0"/>
      <dgm:spPr/>
      <dgm:t>
        <a:bodyPr/>
        <a:lstStyle/>
        <a:p>
          <a:endParaRPr lang="en-US"/>
        </a:p>
      </dgm:t>
    </dgm:pt>
    <dgm:pt modelId="{BBC00A24-0D39-4BB1-953A-361EFD7F6849}" type="pres">
      <dgm:prSet presAssocID="{B5AA68E9-E476-4282-A270-54DC5C7DA9E7}" presName="Name17" presStyleLbl="parChTrans1D3" presStyleIdx="2" presStyleCnt="3"/>
      <dgm:spPr/>
      <dgm:t>
        <a:bodyPr/>
        <a:lstStyle/>
        <a:p>
          <a:endParaRPr lang="en-US"/>
        </a:p>
      </dgm:t>
    </dgm:pt>
    <dgm:pt modelId="{7706A3D8-0D39-457B-B7DC-E9E2CEAAE9DF}" type="pres">
      <dgm:prSet presAssocID="{EB767AC7-9F6C-4F2E-9663-A9BF50FECA74}" presName="hierRoot3" presStyleCnt="0"/>
      <dgm:spPr/>
      <dgm:t>
        <a:bodyPr/>
        <a:lstStyle/>
        <a:p>
          <a:endParaRPr lang="en-US"/>
        </a:p>
      </dgm:t>
    </dgm:pt>
    <dgm:pt modelId="{3B99D235-BB27-4D10-B024-BD8BA46541A8}" type="pres">
      <dgm:prSet presAssocID="{EB767AC7-9F6C-4F2E-9663-A9BF50FECA74}" presName="composite3" presStyleCnt="0"/>
      <dgm:spPr/>
      <dgm:t>
        <a:bodyPr/>
        <a:lstStyle/>
        <a:p>
          <a:endParaRPr lang="en-US"/>
        </a:p>
      </dgm:t>
    </dgm:pt>
    <dgm:pt modelId="{8D984C96-8FB8-4C7D-894C-4766152EACCD}" type="pres">
      <dgm:prSet presAssocID="{EB767AC7-9F6C-4F2E-9663-A9BF50FECA74}" presName="background3" presStyleLbl="node3" presStyleIdx="2" presStyleCnt="3"/>
      <dgm:spPr>
        <a:solidFill>
          <a:schemeClr val="accent3"/>
        </a:solidFill>
      </dgm:spPr>
      <dgm:t>
        <a:bodyPr/>
        <a:lstStyle/>
        <a:p>
          <a:endParaRPr lang="en-US"/>
        </a:p>
      </dgm:t>
    </dgm:pt>
    <dgm:pt modelId="{5F952CA4-C7D9-4E92-B2B7-D021A7D78C65}" type="pres">
      <dgm:prSet presAssocID="{EB767AC7-9F6C-4F2E-9663-A9BF50FECA74}" presName="text3" presStyleLbl="fgAcc3" presStyleIdx="2" presStyleCnt="3">
        <dgm:presLayoutVars>
          <dgm:chPref val="3"/>
        </dgm:presLayoutVars>
      </dgm:prSet>
      <dgm:spPr/>
      <dgm:t>
        <a:bodyPr/>
        <a:lstStyle/>
        <a:p>
          <a:endParaRPr lang="en-US"/>
        </a:p>
      </dgm:t>
    </dgm:pt>
    <dgm:pt modelId="{D4C86A79-CF28-4E02-8389-42DBB0D8F63B}" type="pres">
      <dgm:prSet presAssocID="{EB767AC7-9F6C-4F2E-9663-A9BF50FECA74}" presName="hierChild4" presStyleCnt="0"/>
      <dgm:spPr/>
      <dgm:t>
        <a:bodyPr/>
        <a:lstStyle/>
        <a:p>
          <a:endParaRPr lang="en-US"/>
        </a:p>
      </dgm:t>
    </dgm:pt>
  </dgm:ptLst>
  <dgm:cxnLst>
    <dgm:cxn modelId="{50DD7B7F-C5CB-475A-BFD4-D1BEA4D976DF}" type="presOf" srcId="{64B76209-18DA-4B86-BA6A-BA40493C2479}" destId="{E2D8E73D-EF5B-4E0C-A77E-6C513250B803}" srcOrd="0" destOrd="0" presId="urn:microsoft.com/office/officeart/2005/8/layout/hierarchy1"/>
    <dgm:cxn modelId="{64CC5878-6A58-49A4-8509-996991D09916}" type="presOf" srcId="{A9B8F5D8-DBB3-483D-8E19-EB471897D2DB}" destId="{0529F3FD-6D9F-4C09-BD94-2234858C496B}" srcOrd="0" destOrd="0" presId="urn:microsoft.com/office/officeart/2005/8/layout/hierarchy1"/>
    <dgm:cxn modelId="{92E7B7BE-764C-493B-83ED-B284DD32C4C3}" type="presOf" srcId="{D8765104-38DC-4362-95C9-41D37EC50A2D}" destId="{FABF937F-838A-4793-BFCC-8B55E2E3E246}" srcOrd="0" destOrd="0" presId="urn:microsoft.com/office/officeart/2005/8/layout/hierarchy1"/>
    <dgm:cxn modelId="{A13CC01E-40EB-46AB-8648-BF3CEE10900B}" type="presOf" srcId="{9661616C-74E8-4456-9FD8-E197FD8D7AB9}" destId="{54359C51-2610-40B1-BEB2-ADB2FFE755BE}" srcOrd="0" destOrd="0" presId="urn:microsoft.com/office/officeart/2005/8/layout/hierarchy1"/>
    <dgm:cxn modelId="{E021DB08-6D4F-4BC8-9C13-E1C1E92A0898}" type="presOf" srcId="{77C83800-998F-4856-972B-8E4A36DED4D6}" destId="{8BAC314A-BABF-4ACB-98F0-006D72D119AF}" srcOrd="0" destOrd="0" presId="urn:microsoft.com/office/officeart/2005/8/layout/hierarchy1"/>
    <dgm:cxn modelId="{31C32D15-E66A-4D7A-856A-9A216B5611EA}" type="presOf" srcId="{B5AA68E9-E476-4282-A270-54DC5C7DA9E7}" destId="{BBC00A24-0D39-4BB1-953A-361EFD7F6849}" srcOrd="0" destOrd="0" presId="urn:microsoft.com/office/officeart/2005/8/layout/hierarchy1"/>
    <dgm:cxn modelId="{7F1D9A8E-D91F-400E-A575-B3BB56CAAB49}" type="presOf" srcId="{7C59880E-8A02-40DE-B6E6-E5FD986EB932}" destId="{71D16D14-42A5-4D38-B9B3-894A88A78046}" srcOrd="0" destOrd="0" presId="urn:microsoft.com/office/officeart/2005/8/layout/hierarchy1"/>
    <dgm:cxn modelId="{20F7BC0A-0B7F-428D-BAE5-799899269D6B}" type="presOf" srcId="{86412E47-E19D-4BF5-B50C-E9EBB559818D}" destId="{A6FD8B71-CE65-4EB8-BC9E-04885A8195D1}" srcOrd="0" destOrd="0" presId="urn:microsoft.com/office/officeart/2005/8/layout/hierarchy1"/>
    <dgm:cxn modelId="{44164342-FE4E-41F0-8179-1DF1353BD5A5}" type="presOf" srcId="{A55E2087-FB28-4107-A888-EF7C94DD43A4}" destId="{819F1BD1-B65F-4B76-9256-96741B765734}" srcOrd="0" destOrd="0" presId="urn:microsoft.com/office/officeart/2005/8/layout/hierarchy1"/>
    <dgm:cxn modelId="{E8EEA2F6-F90C-4573-9B8C-7D048EF76160}" type="presOf" srcId="{B29688BE-8346-478F-8800-48C73C08E177}" destId="{F421A862-5A7C-43C9-9AB5-9FCEF8C79031}" srcOrd="0" destOrd="0" presId="urn:microsoft.com/office/officeart/2005/8/layout/hierarchy1"/>
    <dgm:cxn modelId="{383BF9D1-0FD9-4E7C-A8CA-1F765A28EB7B}" srcId="{64B76209-18DA-4B86-BA6A-BA40493C2479}" destId="{4E9A0907-4D97-4130-892A-2AC587E9BF7D}" srcOrd="1" destOrd="0" parTransId="{3718BC6E-9C26-4804-BDDB-448C090523D2}" sibTransId="{058FD1C1-8FB4-4CE0-AA3A-FC29DFBD69C0}"/>
    <dgm:cxn modelId="{2C60C5FC-D8AB-4B88-A4EC-83DFF8114DC3}" type="presOf" srcId="{4E9A0907-4D97-4130-892A-2AC587E9BF7D}" destId="{03566BC0-3E15-4605-B4AB-EF4B2B018FEB}" srcOrd="0" destOrd="0" presId="urn:microsoft.com/office/officeart/2005/8/layout/hierarchy1"/>
    <dgm:cxn modelId="{60CC0602-8310-4AF8-89DC-5BFFBDAD1EDE}" srcId="{9661616C-74E8-4456-9FD8-E197FD8D7AB9}" destId="{64B76209-18DA-4B86-BA6A-BA40493C2479}" srcOrd="0" destOrd="0" parTransId="{E378E691-5A1B-43D0-AA0D-06E0C2F13966}" sibTransId="{350CCF3F-2794-4F36-A659-1DDBB8B0DB7F}"/>
    <dgm:cxn modelId="{6915E4F6-EE5A-403C-8E42-DA42DB3BA13F}" srcId="{7C59880E-8A02-40DE-B6E6-E5FD986EB932}" destId="{2FEF9C10-0168-47D9-887E-15D5EA38928D}" srcOrd="0" destOrd="0" parTransId="{B087EF12-3137-48AF-A3BE-B9EABC985A17}" sibTransId="{9C3A935F-A3B8-461D-B725-3DBBC697AC7F}"/>
    <dgm:cxn modelId="{A543A8AB-1030-409A-992B-DBB6EF0B9C25}" srcId="{64B76209-18DA-4B86-BA6A-BA40493C2479}" destId="{7C59880E-8A02-40DE-B6E6-E5FD986EB932}" srcOrd="0" destOrd="0" parTransId="{13EB48DE-4B21-4A90-94AD-B489C0338105}" sibTransId="{738DD5D8-E2D6-4230-BF86-573DD8F18F23}"/>
    <dgm:cxn modelId="{73B63C12-FDC8-47D7-9518-25ED744B0ED4}" type="presOf" srcId="{9F3FDE4A-E53C-43B4-B95F-02A25C1B3B3D}" destId="{8F1C2015-4088-417D-A4C9-DF355D7224F9}" srcOrd="0" destOrd="0" presId="urn:microsoft.com/office/officeart/2005/8/layout/hierarchy1"/>
    <dgm:cxn modelId="{9D1FD24D-3ED7-4C9B-9693-B8A7290169F3}" type="presOf" srcId="{B15950B6-C827-4BE6-9EB5-CC6775AA5921}" destId="{FB358952-073D-4270-B7A5-BF65ED0B824C}" srcOrd="0" destOrd="0" presId="urn:microsoft.com/office/officeart/2005/8/layout/hierarchy1"/>
    <dgm:cxn modelId="{CB3FA629-DF48-45C2-93BB-448D88E67AFD}" srcId="{7C59880E-8A02-40DE-B6E6-E5FD986EB932}" destId="{77C83800-998F-4856-972B-8E4A36DED4D6}" srcOrd="1" destOrd="0" parTransId="{B15950B6-C827-4BE6-9EB5-CC6775AA5921}" sibTransId="{43227423-E1B6-467B-8E5E-2D29ADA5C9BA}"/>
    <dgm:cxn modelId="{A91BE0B4-6A08-4955-9560-496D3F4D43B1}" srcId="{4E9A0907-4D97-4130-892A-2AC587E9BF7D}" destId="{EB767AC7-9F6C-4F2E-9663-A9BF50FECA74}" srcOrd="0" destOrd="0" parTransId="{B5AA68E9-E476-4282-A270-54DC5C7DA9E7}" sibTransId="{CFC3AD6E-55FC-4044-B77B-E2782F1138E9}"/>
    <dgm:cxn modelId="{ED63233F-5720-4A05-AADF-D7A9430CD77F}" type="presOf" srcId="{2FEF9C10-0168-47D9-887E-15D5EA38928D}" destId="{FB8FD101-04CE-4439-9636-2DAEB5F48F80}" srcOrd="0" destOrd="0" presId="urn:microsoft.com/office/officeart/2005/8/layout/hierarchy1"/>
    <dgm:cxn modelId="{452878AA-04A8-4E58-A789-F585CAEEB422}" type="presOf" srcId="{292E2848-738F-4D79-8164-D241606AC7F2}" destId="{0F1FDB1E-1B49-489F-B2C7-F7C35F5F945B}" srcOrd="0" destOrd="0" presId="urn:microsoft.com/office/officeart/2005/8/layout/hierarchy1"/>
    <dgm:cxn modelId="{7CF13F14-CCB9-4247-A758-33801843F942}" srcId="{77C83800-998F-4856-972B-8E4A36DED4D6}" destId="{D8765104-38DC-4362-95C9-41D37EC50A2D}" srcOrd="3" destOrd="0" parTransId="{3A6A5D02-2580-4585-B385-57A423E1F2A8}" sibTransId="{EF015A28-9A15-43D7-AE98-28D955E05A7E}"/>
    <dgm:cxn modelId="{96E332CE-7E57-4688-85AD-692A7E682A89}" type="presOf" srcId="{13EB48DE-4B21-4A90-94AD-B489C0338105}" destId="{13AA2819-1410-4C9C-97EF-FC8009EFF2B5}" srcOrd="0" destOrd="0" presId="urn:microsoft.com/office/officeart/2005/8/layout/hierarchy1"/>
    <dgm:cxn modelId="{09888F8C-F97F-4544-87AE-D6220A15443D}" type="presOf" srcId="{EB767AC7-9F6C-4F2E-9663-A9BF50FECA74}" destId="{5F952CA4-C7D9-4E92-B2B7-D021A7D78C65}" srcOrd="0" destOrd="0" presId="urn:microsoft.com/office/officeart/2005/8/layout/hierarchy1"/>
    <dgm:cxn modelId="{FB086EA8-9A5F-4601-A5D0-2B0A72EC58A5}" type="presOf" srcId="{3A6A5D02-2580-4585-B385-57A423E1F2A8}" destId="{75F0CC96-5B72-40FB-AC80-9070BCD8C1E5}" srcOrd="0" destOrd="0" presId="urn:microsoft.com/office/officeart/2005/8/layout/hierarchy1"/>
    <dgm:cxn modelId="{93DA04B8-F362-46E3-B68A-D6D8DC65BC60}" type="presOf" srcId="{B087EF12-3137-48AF-A3BE-B9EABC985A17}" destId="{0F6AA13D-1BF5-4AB5-8AE5-26D0177E0189}" srcOrd="0" destOrd="0" presId="urn:microsoft.com/office/officeart/2005/8/layout/hierarchy1"/>
    <dgm:cxn modelId="{183ECE65-599E-40E1-A734-41A1EBA31743}" srcId="{77C83800-998F-4856-972B-8E4A36DED4D6}" destId="{9F3FDE4A-E53C-43B4-B95F-02A25C1B3B3D}" srcOrd="2" destOrd="0" parTransId="{292E2848-738F-4D79-8164-D241606AC7F2}" sibTransId="{8D9E1FD3-A7BE-4DA9-B7D9-0597C633B0B7}"/>
    <dgm:cxn modelId="{FC4FC656-4D7D-4023-AB50-BC7F4F70C00F}" type="presOf" srcId="{3718BC6E-9C26-4804-BDDB-448C090523D2}" destId="{CE28C182-B4E0-4958-B003-2D7BF04C8318}" srcOrd="0" destOrd="0" presId="urn:microsoft.com/office/officeart/2005/8/layout/hierarchy1"/>
    <dgm:cxn modelId="{C3740B8A-2F21-45E1-94B9-9F87DEAE052E}" srcId="{77C83800-998F-4856-972B-8E4A36DED4D6}" destId="{B29688BE-8346-478F-8800-48C73C08E177}" srcOrd="0" destOrd="0" parTransId="{A55E2087-FB28-4107-A888-EF7C94DD43A4}" sibTransId="{9708CABC-9664-451A-AC75-56A5FE79FF07}"/>
    <dgm:cxn modelId="{48FEEDAC-625A-46E9-8E6F-5DFAF06E661F}" srcId="{77C83800-998F-4856-972B-8E4A36DED4D6}" destId="{A9B8F5D8-DBB3-483D-8E19-EB471897D2DB}" srcOrd="1" destOrd="0" parTransId="{86412E47-E19D-4BF5-B50C-E9EBB559818D}" sibTransId="{BB197D45-B6E3-4334-BDD3-62BEFD735455}"/>
    <dgm:cxn modelId="{8BD0364F-EF7A-4690-A830-759520C1A17A}" type="presParOf" srcId="{54359C51-2610-40B1-BEB2-ADB2FFE755BE}" destId="{8C811009-2F2A-4F60-AB56-F3B67B2EA462}" srcOrd="0" destOrd="0" presId="urn:microsoft.com/office/officeart/2005/8/layout/hierarchy1"/>
    <dgm:cxn modelId="{EA8F0175-1E9D-4F20-ADF9-E0FF731D4BD9}" type="presParOf" srcId="{8C811009-2F2A-4F60-AB56-F3B67B2EA462}" destId="{5424605F-90DD-4DCC-9F79-BC854CAD90CB}" srcOrd="0" destOrd="0" presId="urn:microsoft.com/office/officeart/2005/8/layout/hierarchy1"/>
    <dgm:cxn modelId="{CB4BCF49-365A-4A41-AF1C-0370D5FD6F34}" type="presParOf" srcId="{5424605F-90DD-4DCC-9F79-BC854CAD90CB}" destId="{28CCE4D0-996E-4B1A-B8BA-63ED24D9D8D8}" srcOrd="0" destOrd="0" presId="urn:microsoft.com/office/officeart/2005/8/layout/hierarchy1"/>
    <dgm:cxn modelId="{63A03665-098B-4F42-B314-8890E1F1C7DF}" type="presParOf" srcId="{5424605F-90DD-4DCC-9F79-BC854CAD90CB}" destId="{E2D8E73D-EF5B-4E0C-A77E-6C513250B803}" srcOrd="1" destOrd="0" presId="urn:microsoft.com/office/officeart/2005/8/layout/hierarchy1"/>
    <dgm:cxn modelId="{8553499C-99FE-463E-A318-A71F8BDD009B}" type="presParOf" srcId="{8C811009-2F2A-4F60-AB56-F3B67B2EA462}" destId="{90DBB2C2-DDFF-4FE6-BE21-1110AD243851}" srcOrd="1" destOrd="0" presId="urn:microsoft.com/office/officeart/2005/8/layout/hierarchy1"/>
    <dgm:cxn modelId="{04253770-BFB9-48EE-B360-2BFF7B5DE5D9}" type="presParOf" srcId="{90DBB2C2-DDFF-4FE6-BE21-1110AD243851}" destId="{13AA2819-1410-4C9C-97EF-FC8009EFF2B5}" srcOrd="0" destOrd="0" presId="urn:microsoft.com/office/officeart/2005/8/layout/hierarchy1"/>
    <dgm:cxn modelId="{E6CAAE1A-2F58-414F-9335-E4AB958D0680}" type="presParOf" srcId="{90DBB2C2-DDFF-4FE6-BE21-1110AD243851}" destId="{F39851EE-E9C4-4F0B-8A07-66385619E0D5}" srcOrd="1" destOrd="0" presId="urn:microsoft.com/office/officeart/2005/8/layout/hierarchy1"/>
    <dgm:cxn modelId="{0FD7F662-3FD4-4108-B0A4-5E8A2F3C50AF}" type="presParOf" srcId="{F39851EE-E9C4-4F0B-8A07-66385619E0D5}" destId="{9B8D4592-B2BD-4C47-9CDD-193E9C0C856E}" srcOrd="0" destOrd="0" presId="urn:microsoft.com/office/officeart/2005/8/layout/hierarchy1"/>
    <dgm:cxn modelId="{A5AB5C42-238B-4DA5-BC0E-909CE45DBED6}" type="presParOf" srcId="{9B8D4592-B2BD-4C47-9CDD-193E9C0C856E}" destId="{17C80680-B731-4957-B7B3-5C1A48BE9D1C}" srcOrd="0" destOrd="0" presId="urn:microsoft.com/office/officeart/2005/8/layout/hierarchy1"/>
    <dgm:cxn modelId="{5CF70296-A4DD-4A54-A018-08F80C8D9618}" type="presParOf" srcId="{9B8D4592-B2BD-4C47-9CDD-193E9C0C856E}" destId="{71D16D14-42A5-4D38-B9B3-894A88A78046}" srcOrd="1" destOrd="0" presId="urn:microsoft.com/office/officeart/2005/8/layout/hierarchy1"/>
    <dgm:cxn modelId="{4D36B5E4-BD71-477B-8621-D843087161B3}" type="presParOf" srcId="{F39851EE-E9C4-4F0B-8A07-66385619E0D5}" destId="{96F3D41A-B08B-4A92-98B4-5A9FEBA1FC74}" srcOrd="1" destOrd="0" presId="urn:microsoft.com/office/officeart/2005/8/layout/hierarchy1"/>
    <dgm:cxn modelId="{E557908F-9D4F-4CF3-8A36-B416D1B5884E}" type="presParOf" srcId="{96F3D41A-B08B-4A92-98B4-5A9FEBA1FC74}" destId="{0F6AA13D-1BF5-4AB5-8AE5-26D0177E0189}" srcOrd="0" destOrd="0" presId="urn:microsoft.com/office/officeart/2005/8/layout/hierarchy1"/>
    <dgm:cxn modelId="{D27CA73C-DD5A-441A-B707-362CD2A4377E}" type="presParOf" srcId="{96F3D41A-B08B-4A92-98B4-5A9FEBA1FC74}" destId="{248952A8-5664-4E96-B0C5-B67B1C45AA7C}" srcOrd="1" destOrd="0" presId="urn:microsoft.com/office/officeart/2005/8/layout/hierarchy1"/>
    <dgm:cxn modelId="{0AB4FD9C-CFFF-40CB-B6AB-F761CF844F8B}" type="presParOf" srcId="{248952A8-5664-4E96-B0C5-B67B1C45AA7C}" destId="{89D7AB08-53C3-4FA6-AC31-A866D24D7792}" srcOrd="0" destOrd="0" presId="urn:microsoft.com/office/officeart/2005/8/layout/hierarchy1"/>
    <dgm:cxn modelId="{C030405E-531C-4888-8570-827EBEE0A704}" type="presParOf" srcId="{89D7AB08-53C3-4FA6-AC31-A866D24D7792}" destId="{3F4D4F43-12FE-4D7F-B13B-BDE109598DA7}" srcOrd="0" destOrd="0" presId="urn:microsoft.com/office/officeart/2005/8/layout/hierarchy1"/>
    <dgm:cxn modelId="{E6644217-AF1A-4F83-9D4C-5071483AB3F2}" type="presParOf" srcId="{89D7AB08-53C3-4FA6-AC31-A866D24D7792}" destId="{FB8FD101-04CE-4439-9636-2DAEB5F48F80}" srcOrd="1" destOrd="0" presId="urn:microsoft.com/office/officeart/2005/8/layout/hierarchy1"/>
    <dgm:cxn modelId="{EB9791A3-EF99-43B4-8198-EFCBB7231B76}" type="presParOf" srcId="{248952A8-5664-4E96-B0C5-B67B1C45AA7C}" destId="{01B533DF-AC93-4F6F-91C9-AE43FCABF24A}" srcOrd="1" destOrd="0" presId="urn:microsoft.com/office/officeart/2005/8/layout/hierarchy1"/>
    <dgm:cxn modelId="{F728D0F6-30F7-4F95-8ECD-E8C8466A69BA}" type="presParOf" srcId="{96F3D41A-B08B-4A92-98B4-5A9FEBA1FC74}" destId="{FB358952-073D-4270-B7A5-BF65ED0B824C}" srcOrd="2" destOrd="0" presId="urn:microsoft.com/office/officeart/2005/8/layout/hierarchy1"/>
    <dgm:cxn modelId="{0ECA097A-6701-4360-AA13-98C866B83D17}" type="presParOf" srcId="{96F3D41A-B08B-4A92-98B4-5A9FEBA1FC74}" destId="{126D5947-2EBB-45BA-96FB-4E4A00AFD4B4}" srcOrd="3" destOrd="0" presId="urn:microsoft.com/office/officeart/2005/8/layout/hierarchy1"/>
    <dgm:cxn modelId="{06D95AF1-D91C-4005-8709-031FAAD213E6}" type="presParOf" srcId="{126D5947-2EBB-45BA-96FB-4E4A00AFD4B4}" destId="{877B02EE-B4C3-43C2-AE0F-99AADE97DF9F}" srcOrd="0" destOrd="0" presId="urn:microsoft.com/office/officeart/2005/8/layout/hierarchy1"/>
    <dgm:cxn modelId="{A902EE9E-C35C-4905-92FF-F53994F51CFF}" type="presParOf" srcId="{877B02EE-B4C3-43C2-AE0F-99AADE97DF9F}" destId="{6B62E354-CF7B-411E-ABAB-237AA68C4F2A}" srcOrd="0" destOrd="0" presId="urn:microsoft.com/office/officeart/2005/8/layout/hierarchy1"/>
    <dgm:cxn modelId="{723E6C1F-C5B8-4A9B-AAE2-DB86609989E0}" type="presParOf" srcId="{877B02EE-B4C3-43C2-AE0F-99AADE97DF9F}" destId="{8BAC314A-BABF-4ACB-98F0-006D72D119AF}" srcOrd="1" destOrd="0" presId="urn:microsoft.com/office/officeart/2005/8/layout/hierarchy1"/>
    <dgm:cxn modelId="{E7D85AD9-939D-495A-8242-C81C16E86300}" type="presParOf" srcId="{126D5947-2EBB-45BA-96FB-4E4A00AFD4B4}" destId="{F41CF234-93C7-4783-B3A4-AA85BC10F3C3}" srcOrd="1" destOrd="0" presId="urn:microsoft.com/office/officeart/2005/8/layout/hierarchy1"/>
    <dgm:cxn modelId="{053D2EE7-A81A-468D-A946-940944BA146B}" type="presParOf" srcId="{F41CF234-93C7-4783-B3A4-AA85BC10F3C3}" destId="{819F1BD1-B65F-4B76-9256-96741B765734}" srcOrd="0" destOrd="0" presId="urn:microsoft.com/office/officeart/2005/8/layout/hierarchy1"/>
    <dgm:cxn modelId="{DE2B1666-FAF0-4CDB-9DFA-1784E4A96406}" type="presParOf" srcId="{F41CF234-93C7-4783-B3A4-AA85BC10F3C3}" destId="{8BE8C90A-7B1F-4415-9B4C-8159B2A976CE}" srcOrd="1" destOrd="0" presId="urn:microsoft.com/office/officeart/2005/8/layout/hierarchy1"/>
    <dgm:cxn modelId="{57F5CD79-4ED2-435D-BFF6-2668FFC29E97}" type="presParOf" srcId="{8BE8C90A-7B1F-4415-9B4C-8159B2A976CE}" destId="{BE2EA15B-7F91-47E9-BECA-85053D709EE1}" srcOrd="0" destOrd="0" presId="urn:microsoft.com/office/officeart/2005/8/layout/hierarchy1"/>
    <dgm:cxn modelId="{52F3B9A0-FDD8-4F60-8978-1F38A219CF98}" type="presParOf" srcId="{BE2EA15B-7F91-47E9-BECA-85053D709EE1}" destId="{5D4FC3E8-8F5F-495B-8FB0-6EF55BADFBFF}" srcOrd="0" destOrd="0" presId="urn:microsoft.com/office/officeart/2005/8/layout/hierarchy1"/>
    <dgm:cxn modelId="{2EC238DB-52C4-44EC-B87A-F15240B160AF}" type="presParOf" srcId="{BE2EA15B-7F91-47E9-BECA-85053D709EE1}" destId="{F421A862-5A7C-43C9-9AB5-9FCEF8C79031}" srcOrd="1" destOrd="0" presId="urn:microsoft.com/office/officeart/2005/8/layout/hierarchy1"/>
    <dgm:cxn modelId="{85940DE4-D7E2-490E-89E9-40AAE3D10F25}" type="presParOf" srcId="{8BE8C90A-7B1F-4415-9B4C-8159B2A976CE}" destId="{B48DF065-C693-4F5A-8EEC-67B0ED35B7CC}" srcOrd="1" destOrd="0" presId="urn:microsoft.com/office/officeart/2005/8/layout/hierarchy1"/>
    <dgm:cxn modelId="{2038DC2A-5B2C-49C0-BCFC-2DE669E624E1}" type="presParOf" srcId="{F41CF234-93C7-4783-B3A4-AA85BC10F3C3}" destId="{A6FD8B71-CE65-4EB8-BC9E-04885A8195D1}" srcOrd="2" destOrd="0" presId="urn:microsoft.com/office/officeart/2005/8/layout/hierarchy1"/>
    <dgm:cxn modelId="{96762E9D-AF7C-4EEC-98DB-407247622B88}" type="presParOf" srcId="{F41CF234-93C7-4783-B3A4-AA85BC10F3C3}" destId="{71C01341-1A21-4E1F-82A1-9D54B7127EAF}" srcOrd="3" destOrd="0" presId="urn:microsoft.com/office/officeart/2005/8/layout/hierarchy1"/>
    <dgm:cxn modelId="{34D91C2E-6A81-46B2-A56F-DC069BBB3ADA}" type="presParOf" srcId="{71C01341-1A21-4E1F-82A1-9D54B7127EAF}" destId="{4E30C8FD-8D61-4E1D-ABE4-FE7624CD119B}" srcOrd="0" destOrd="0" presId="urn:microsoft.com/office/officeart/2005/8/layout/hierarchy1"/>
    <dgm:cxn modelId="{A5E62698-880B-4DFB-95F0-FBCC6DE9E1D0}" type="presParOf" srcId="{4E30C8FD-8D61-4E1D-ABE4-FE7624CD119B}" destId="{F5488879-33FB-4D3E-BBD6-68378ACE0C81}" srcOrd="0" destOrd="0" presId="urn:microsoft.com/office/officeart/2005/8/layout/hierarchy1"/>
    <dgm:cxn modelId="{B615A0E8-6674-4D25-9CDD-1EAB0033B2AB}" type="presParOf" srcId="{4E30C8FD-8D61-4E1D-ABE4-FE7624CD119B}" destId="{0529F3FD-6D9F-4C09-BD94-2234858C496B}" srcOrd="1" destOrd="0" presId="urn:microsoft.com/office/officeart/2005/8/layout/hierarchy1"/>
    <dgm:cxn modelId="{D512276D-F568-4C6F-968C-61ECFFB4D98D}" type="presParOf" srcId="{71C01341-1A21-4E1F-82A1-9D54B7127EAF}" destId="{C54E6F26-C3B3-465F-9E71-155CC2673984}" srcOrd="1" destOrd="0" presId="urn:microsoft.com/office/officeart/2005/8/layout/hierarchy1"/>
    <dgm:cxn modelId="{757B98AC-0D52-4FF8-B442-BD17FEA1728B}" type="presParOf" srcId="{F41CF234-93C7-4783-B3A4-AA85BC10F3C3}" destId="{0F1FDB1E-1B49-489F-B2C7-F7C35F5F945B}" srcOrd="4" destOrd="0" presId="urn:microsoft.com/office/officeart/2005/8/layout/hierarchy1"/>
    <dgm:cxn modelId="{890EF4AC-0CB1-409A-882F-7244A5DA812B}" type="presParOf" srcId="{F41CF234-93C7-4783-B3A4-AA85BC10F3C3}" destId="{83E4CD8C-AB55-4B7A-9226-9233FD1B1158}" srcOrd="5" destOrd="0" presId="urn:microsoft.com/office/officeart/2005/8/layout/hierarchy1"/>
    <dgm:cxn modelId="{9A2E1418-87B0-457C-8B38-9E893253BA2C}" type="presParOf" srcId="{83E4CD8C-AB55-4B7A-9226-9233FD1B1158}" destId="{C4CCB58F-B9E5-4DC0-BA3C-C5464B3B52E0}" srcOrd="0" destOrd="0" presId="urn:microsoft.com/office/officeart/2005/8/layout/hierarchy1"/>
    <dgm:cxn modelId="{2EDD1068-152A-4802-89A5-F379FCB83721}" type="presParOf" srcId="{C4CCB58F-B9E5-4DC0-BA3C-C5464B3B52E0}" destId="{22933FB4-F88B-4FE4-BE4B-CC246009ECEF}" srcOrd="0" destOrd="0" presId="urn:microsoft.com/office/officeart/2005/8/layout/hierarchy1"/>
    <dgm:cxn modelId="{33BEC7A8-14B7-4568-AF7F-BB0885F304A6}" type="presParOf" srcId="{C4CCB58F-B9E5-4DC0-BA3C-C5464B3B52E0}" destId="{8F1C2015-4088-417D-A4C9-DF355D7224F9}" srcOrd="1" destOrd="0" presId="urn:microsoft.com/office/officeart/2005/8/layout/hierarchy1"/>
    <dgm:cxn modelId="{70BC2966-4387-4404-B61F-1663DCB7631B}" type="presParOf" srcId="{83E4CD8C-AB55-4B7A-9226-9233FD1B1158}" destId="{15B2B66B-4E5E-46B1-8A7C-66706C9155F1}" srcOrd="1" destOrd="0" presId="urn:microsoft.com/office/officeart/2005/8/layout/hierarchy1"/>
    <dgm:cxn modelId="{DE00D656-2394-4057-A2EE-1526AD6BC4FE}" type="presParOf" srcId="{F41CF234-93C7-4783-B3A4-AA85BC10F3C3}" destId="{75F0CC96-5B72-40FB-AC80-9070BCD8C1E5}" srcOrd="6" destOrd="0" presId="urn:microsoft.com/office/officeart/2005/8/layout/hierarchy1"/>
    <dgm:cxn modelId="{E64F58DB-72EF-471E-B9C4-DC8FE075691D}" type="presParOf" srcId="{F41CF234-93C7-4783-B3A4-AA85BC10F3C3}" destId="{4E8074A8-CF3E-41EA-A84A-F4359DF2AABB}" srcOrd="7" destOrd="0" presId="urn:microsoft.com/office/officeart/2005/8/layout/hierarchy1"/>
    <dgm:cxn modelId="{65C8DA4E-20D5-4268-9665-D4651AB1680E}" type="presParOf" srcId="{4E8074A8-CF3E-41EA-A84A-F4359DF2AABB}" destId="{84667C88-D3B5-4E04-80D9-791AD31ABC98}" srcOrd="0" destOrd="0" presId="urn:microsoft.com/office/officeart/2005/8/layout/hierarchy1"/>
    <dgm:cxn modelId="{631C1FB4-D5F1-4320-946B-5A6D198A2713}" type="presParOf" srcId="{84667C88-D3B5-4E04-80D9-791AD31ABC98}" destId="{F00049EB-0C45-4149-AA6B-3CF5A2E072C2}" srcOrd="0" destOrd="0" presId="urn:microsoft.com/office/officeart/2005/8/layout/hierarchy1"/>
    <dgm:cxn modelId="{68BA4DCE-397B-4ACA-8A90-1A68A876A4AF}" type="presParOf" srcId="{84667C88-D3B5-4E04-80D9-791AD31ABC98}" destId="{FABF937F-838A-4793-BFCC-8B55E2E3E246}" srcOrd="1" destOrd="0" presId="urn:microsoft.com/office/officeart/2005/8/layout/hierarchy1"/>
    <dgm:cxn modelId="{E87D9EFB-5812-44DE-9EAA-03FB90990AB2}" type="presParOf" srcId="{4E8074A8-CF3E-41EA-A84A-F4359DF2AABB}" destId="{B57E2232-AF33-44DF-A84C-FB7AC050C72F}" srcOrd="1" destOrd="0" presId="urn:microsoft.com/office/officeart/2005/8/layout/hierarchy1"/>
    <dgm:cxn modelId="{4F1780A8-C294-4FC7-92E0-59CB3FBF0FC9}" type="presParOf" srcId="{90DBB2C2-DDFF-4FE6-BE21-1110AD243851}" destId="{CE28C182-B4E0-4958-B003-2D7BF04C8318}" srcOrd="2" destOrd="0" presId="urn:microsoft.com/office/officeart/2005/8/layout/hierarchy1"/>
    <dgm:cxn modelId="{6A265509-7DB8-4FF4-B056-A22E6028BC49}" type="presParOf" srcId="{90DBB2C2-DDFF-4FE6-BE21-1110AD243851}" destId="{AC838BAE-6A0E-498C-814F-5307BED25FDE}" srcOrd="3" destOrd="0" presId="urn:microsoft.com/office/officeart/2005/8/layout/hierarchy1"/>
    <dgm:cxn modelId="{D0ABF917-188F-4707-B07A-89EF6E35FB5B}" type="presParOf" srcId="{AC838BAE-6A0E-498C-814F-5307BED25FDE}" destId="{AE6312F9-899A-47A6-8DB7-4F2BDB93A9FE}" srcOrd="0" destOrd="0" presId="urn:microsoft.com/office/officeart/2005/8/layout/hierarchy1"/>
    <dgm:cxn modelId="{DBC2CBF1-57B2-4D10-A7D0-BE33DD27F180}" type="presParOf" srcId="{AE6312F9-899A-47A6-8DB7-4F2BDB93A9FE}" destId="{BBCC81E8-C726-4B36-8C52-67CE360AC0EE}" srcOrd="0" destOrd="0" presId="urn:microsoft.com/office/officeart/2005/8/layout/hierarchy1"/>
    <dgm:cxn modelId="{C23886D7-518D-4C18-BCB8-0137D58F23E6}" type="presParOf" srcId="{AE6312F9-899A-47A6-8DB7-4F2BDB93A9FE}" destId="{03566BC0-3E15-4605-B4AB-EF4B2B018FEB}" srcOrd="1" destOrd="0" presId="urn:microsoft.com/office/officeart/2005/8/layout/hierarchy1"/>
    <dgm:cxn modelId="{1E237C01-7967-462D-96B5-786436F00375}" type="presParOf" srcId="{AC838BAE-6A0E-498C-814F-5307BED25FDE}" destId="{A2141593-8F94-46EA-ACD6-D7495EC25DE7}" srcOrd="1" destOrd="0" presId="urn:microsoft.com/office/officeart/2005/8/layout/hierarchy1"/>
    <dgm:cxn modelId="{B94624D3-643D-47BD-A549-7F63316A1CC0}" type="presParOf" srcId="{A2141593-8F94-46EA-ACD6-D7495EC25DE7}" destId="{BBC00A24-0D39-4BB1-953A-361EFD7F6849}" srcOrd="0" destOrd="0" presId="urn:microsoft.com/office/officeart/2005/8/layout/hierarchy1"/>
    <dgm:cxn modelId="{E2AAF1A8-43D1-444F-A590-9632645A20F7}" type="presParOf" srcId="{A2141593-8F94-46EA-ACD6-D7495EC25DE7}" destId="{7706A3D8-0D39-457B-B7DC-E9E2CEAAE9DF}" srcOrd="1" destOrd="0" presId="urn:microsoft.com/office/officeart/2005/8/layout/hierarchy1"/>
    <dgm:cxn modelId="{069524E9-8AAC-44FC-8B96-171C73E79CCD}" type="presParOf" srcId="{7706A3D8-0D39-457B-B7DC-E9E2CEAAE9DF}" destId="{3B99D235-BB27-4D10-B024-BD8BA46541A8}" srcOrd="0" destOrd="0" presId="urn:microsoft.com/office/officeart/2005/8/layout/hierarchy1"/>
    <dgm:cxn modelId="{E802FACE-E788-4F18-97FA-E559CE41A81F}" type="presParOf" srcId="{3B99D235-BB27-4D10-B024-BD8BA46541A8}" destId="{8D984C96-8FB8-4C7D-894C-4766152EACCD}" srcOrd="0" destOrd="0" presId="urn:microsoft.com/office/officeart/2005/8/layout/hierarchy1"/>
    <dgm:cxn modelId="{41F32F8C-8CDB-4FA4-8A40-D53A73769B3E}" type="presParOf" srcId="{3B99D235-BB27-4D10-B024-BD8BA46541A8}" destId="{5F952CA4-C7D9-4E92-B2B7-D021A7D78C65}" srcOrd="1" destOrd="0" presId="urn:microsoft.com/office/officeart/2005/8/layout/hierarchy1"/>
    <dgm:cxn modelId="{670F0046-6394-4DC4-A83B-1C4BB4CF105E}" type="presParOf" srcId="{7706A3D8-0D39-457B-B7DC-E9E2CEAAE9DF}" destId="{D4C86A79-CF28-4E02-8389-42DBB0D8F6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61C29C2-A726-4402-8FC9-4CF49499475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B0BB7567-B5BF-49CF-B3B9-09AF68FBF8F8}">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Reflective </a:t>
          </a:r>
          <a:r>
            <a:rPr lang="en-US" dirty="0" smtClean="0"/>
            <a:t>Conference</a:t>
          </a:r>
          <a:endParaRPr lang="en-US" dirty="0"/>
        </a:p>
      </dgm:t>
    </dgm:pt>
    <dgm:pt modelId="{C5868F6C-C39A-4959-8FFD-7557BF841C00}" type="parTrans" cxnId="{3FA99CB5-03D1-4561-831D-217D73D2A865}">
      <dgm:prSet/>
      <dgm:spPr/>
      <dgm:t>
        <a:bodyPr/>
        <a:lstStyle/>
        <a:p>
          <a:endParaRPr lang="en-US"/>
        </a:p>
      </dgm:t>
    </dgm:pt>
    <dgm:pt modelId="{3F3E1A59-AD55-4975-814A-4D0DE9BDB3EB}" type="sibTrans" cxnId="{3FA99CB5-03D1-4561-831D-217D73D2A865}">
      <dgm:prSet/>
      <dgm:spPr/>
      <dgm:t>
        <a:bodyPr/>
        <a:lstStyle/>
        <a:p>
          <a:endParaRPr lang="en-US"/>
        </a:p>
      </dgm:t>
    </dgm:pt>
    <dgm:pt modelId="{E7F73D8B-8A59-4330-969E-4B6101A39BD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Video Reflection</a:t>
          </a:r>
        </a:p>
      </dgm:t>
    </dgm:pt>
    <dgm:pt modelId="{59258F94-C415-4731-91E7-CBCD0FD7DE43}" type="parTrans" cxnId="{033040D9-310D-4B5A-ADB3-A0563073DD45}">
      <dgm:prSet/>
      <dgm:spPr/>
      <dgm:t>
        <a:bodyPr/>
        <a:lstStyle/>
        <a:p>
          <a:endParaRPr lang="en-US"/>
        </a:p>
      </dgm:t>
    </dgm:pt>
    <dgm:pt modelId="{9F36D4FB-83BC-4201-852B-1A8A99E7D487}" type="sibTrans" cxnId="{033040D9-310D-4B5A-ADB3-A0563073DD45}">
      <dgm:prSet/>
      <dgm:spPr/>
      <dgm:t>
        <a:bodyPr/>
        <a:lstStyle/>
        <a:p>
          <a:endParaRPr lang="en-US"/>
        </a:p>
      </dgm:t>
    </dgm:pt>
    <dgm:pt modelId="{93C1C03C-9F7E-475E-8BBD-1D6C50D6DABE}">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Assessment Reflection</a:t>
          </a:r>
        </a:p>
      </dgm:t>
    </dgm:pt>
    <dgm:pt modelId="{0AA45B4F-6706-45B6-B69F-4C8968BEA01D}" type="parTrans" cxnId="{AFFFC1C1-A885-4EE3-9333-C377E2C1EA42}">
      <dgm:prSet/>
      <dgm:spPr/>
      <dgm:t>
        <a:bodyPr/>
        <a:lstStyle/>
        <a:p>
          <a:endParaRPr lang="en-US"/>
        </a:p>
      </dgm:t>
    </dgm:pt>
    <dgm:pt modelId="{ADC38F8B-4039-439E-8487-44BE69D11F35}" type="sibTrans" cxnId="{AFFFC1C1-A885-4EE3-9333-C377E2C1EA42}">
      <dgm:prSet/>
      <dgm:spPr/>
      <dgm:t>
        <a:bodyPr/>
        <a:lstStyle/>
        <a:p>
          <a:endParaRPr lang="en-US"/>
        </a:p>
      </dgm:t>
    </dgm:pt>
    <dgm:pt modelId="{9FA70AC5-5C3B-4A62-9453-B2C383EAFB46}">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Observation Reflection</a:t>
          </a:r>
        </a:p>
      </dgm:t>
    </dgm:pt>
    <dgm:pt modelId="{028732E9-2A0D-4646-9A2E-E13B8D44A8C3}" type="parTrans" cxnId="{064BF269-6B1A-4239-99F4-D714A0A2774D}">
      <dgm:prSet/>
      <dgm:spPr/>
      <dgm:t>
        <a:bodyPr/>
        <a:lstStyle/>
        <a:p>
          <a:endParaRPr lang="en-US"/>
        </a:p>
      </dgm:t>
    </dgm:pt>
    <dgm:pt modelId="{738B74DC-02C3-4E6C-94F2-4FD50B9E3561}" type="sibTrans" cxnId="{064BF269-6B1A-4239-99F4-D714A0A2774D}">
      <dgm:prSet/>
      <dgm:spPr/>
      <dgm:t>
        <a:bodyPr/>
        <a:lstStyle/>
        <a:p>
          <a:endParaRPr lang="en-US"/>
        </a:p>
      </dgm:t>
    </dgm:pt>
    <dgm:pt modelId="{70C27673-04A9-4B1B-982B-47E2143EEF8B}">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a:t>Student Voice Reflection</a:t>
          </a:r>
        </a:p>
      </dgm:t>
    </dgm:pt>
    <dgm:pt modelId="{850BCE29-35D7-4EF8-8858-3C4B6C111A30}" type="parTrans" cxnId="{B4860A25-7B95-4C09-9D58-D4107EE75255}">
      <dgm:prSet/>
      <dgm:spPr/>
      <dgm:t>
        <a:bodyPr/>
        <a:lstStyle/>
        <a:p>
          <a:endParaRPr lang="en-US"/>
        </a:p>
      </dgm:t>
    </dgm:pt>
    <dgm:pt modelId="{9960DE51-D12B-4AA3-8F2C-FB7E03AC2A03}" type="sibTrans" cxnId="{B4860A25-7B95-4C09-9D58-D4107EE75255}">
      <dgm:prSet/>
      <dgm:spPr/>
      <dgm:t>
        <a:bodyPr/>
        <a:lstStyle/>
        <a:p>
          <a:endParaRPr lang="en-US"/>
        </a:p>
      </dgm:t>
    </dgm:pt>
    <dgm:pt modelId="{D3362B01-4DC0-44F4-985F-CB806AB0C876}" type="pres">
      <dgm:prSet presAssocID="{761C29C2-A726-4402-8FC9-4CF494994751}" presName="Name0" presStyleCnt="0">
        <dgm:presLayoutVars>
          <dgm:chMax val="1"/>
          <dgm:dir/>
          <dgm:animLvl val="ctr"/>
          <dgm:resizeHandles val="exact"/>
        </dgm:presLayoutVars>
      </dgm:prSet>
      <dgm:spPr/>
      <dgm:t>
        <a:bodyPr/>
        <a:lstStyle/>
        <a:p>
          <a:endParaRPr lang="en-US"/>
        </a:p>
      </dgm:t>
    </dgm:pt>
    <dgm:pt modelId="{B2CD4C5F-6FDA-4659-954A-F07A0C79F12F}" type="pres">
      <dgm:prSet presAssocID="{B0BB7567-B5BF-49CF-B3B9-09AF68FBF8F8}" presName="centerShape" presStyleLbl="node0" presStyleIdx="0" presStyleCnt="1" custScaleX="121993" custScaleY="126120"/>
      <dgm:spPr/>
      <dgm:t>
        <a:bodyPr/>
        <a:lstStyle/>
        <a:p>
          <a:endParaRPr lang="en-US"/>
        </a:p>
      </dgm:t>
    </dgm:pt>
    <dgm:pt modelId="{F1822788-FF4C-443D-BD38-36001B98B090}" type="pres">
      <dgm:prSet presAssocID="{59258F94-C415-4731-91E7-CBCD0FD7DE43}" presName="parTrans" presStyleLbl="sibTrans2D1" presStyleIdx="0" presStyleCnt="4" custAng="10800000"/>
      <dgm:spPr/>
      <dgm:t>
        <a:bodyPr/>
        <a:lstStyle/>
        <a:p>
          <a:endParaRPr lang="en-US"/>
        </a:p>
      </dgm:t>
    </dgm:pt>
    <dgm:pt modelId="{D79DE925-21B2-483C-970C-552394D2F1FC}" type="pres">
      <dgm:prSet presAssocID="{59258F94-C415-4731-91E7-CBCD0FD7DE43}" presName="connectorText" presStyleLbl="sibTrans2D1" presStyleIdx="0" presStyleCnt="4"/>
      <dgm:spPr/>
      <dgm:t>
        <a:bodyPr/>
        <a:lstStyle/>
        <a:p>
          <a:endParaRPr lang="en-US"/>
        </a:p>
      </dgm:t>
    </dgm:pt>
    <dgm:pt modelId="{5102A826-E234-45E2-9BF6-87F895ACF392}" type="pres">
      <dgm:prSet presAssocID="{E7F73D8B-8A59-4330-969E-4B6101A39BD6}" presName="node" presStyleLbl="node1" presStyleIdx="0" presStyleCnt="4">
        <dgm:presLayoutVars>
          <dgm:bulletEnabled val="1"/>
        </dgm:presLayoutVars>
      </dgm:prSet>
      <dgm:spPr/>
      <dgm:t>
        <a:bodyPr/>
        <a:lstStyle/>
        <a:p>
          <a:endParaRPr lang="en-US"/>
        </a:p>
      </dgm:t>
    </dgm:pt>
    <dgm:pt modelId="{C4AEFCBB-35AB-46FC-A2BA-1D389228103A}" type="pres">
      <dgm:prSet presAssocID="{0AA45B4F-6706-45B6-B69F-4C8968BEA01D}" presName="parTrans" presStyleLbl="sibTrans2D1" presStyleIdx="1" presStyleCnt="4" custAng="10800000"/>
      <dgm:spPr/>
      <dgm:t>
        <a:bodyPr/>
        <a:lstStyle/>
        <a:p>
          <a:endParaRPr lang="en-US"/>
        </a:p>
      </dgm:t>
    </dgm:pt>
    <dgm:pt modelId="{BCD3AE1D-877A-44FD-B797-DC953E0C2F36}" type="pres">
      <dgm:prSet presAssocID="{0AA45B4F-6706-45B6-B69F-4C8968BEA01D}" presName="connectorText" presStyleLbl="sibTrans2D1" presStyleIdx="1" presStyleCnt="4"/>
      <dgm:spPr/>
      <dgm:t>
        <a:bodyPr/>
        <a:lstStyle/>
        <a:p>
          <a:endParaRPr lang="en-US"/>
        </a:p>
      </dgm:t>
    </dgm:pt>
    <dgm:pt modelId="{FD5528BD-F0A1-4CC8-ABD6-1B03B5BFED0D}" type="pres">
      <dgm:prSet presAssocID="{93C1C03C-9F7E-475E-8BBD-1D6C50D6DABE}" presName="node" presStyleLbl="node1" presStyleIdx="1" presStyleCnt="4" custRadScaleRad="101193" custRadScaleInc="2140">
        <dgm:presLayoutVars>
          <dgm:bulletEnabled val="1"/>
        </dgm:presLayoutVars>
      </dgm:prSet>
      <dgm:spPr/>
      <dgm:t>
        <a:bodyPr/>
        <a:lstStyle/>
        <a:p>
          <a:endParaRPr lang="en-US"/>
        </a:p>
      </dgm:t>
    </dgm:pt>
    <dgm:pt modelId="{87B4DAD7-8F9E-43FB-91E4-C55CDF8E567E}" type="pres">
      <dgm:prSet presAssocID="{028732E9-2A0D-4646-9A2E-E13B8D44A8C3}" presName="parTrans" presStyleLbl="sibTrans2D1" presStyleIdx="2" presStyleCnt="4" custAng="10800000"/>
      <dgm:spPr/>
      <dgm:t>
        <a:bodyPr/>
        <a:lstStyle/>
        <a:p>
          <a:endParaRPr lang="en-US"/>
        </a:p>
      </dgm:t>
    </dgm:pt>
    <dgm:pt modelId="{9776FDB7-96AD-410F-9E99-758B8BC46981}" type="pres">
      <dgm:prSet presAssocID="{028732E9-2A0D-4646-9A2E-E13B8D44A8C3}" presName="connectorText" presStyleLbl="sibTrans2D1" presStyleIdx="2" presStyleCnt="4"/>
      <dgm:spPr/>
      <dgm:t>
        <a:bodyPr/>
        <a:lstStyle/>
        <a:p>
          <a:endParaRPr lang="en-US"/>
        </a:p>
      </dgm:t>
    </dgm:pt>
    <dgm:pt modelId="{660C2774-C4BC-40A5-A601-253CB24694CE}" type="pres">
      <dgm:prSet presAssocID="{9FA70AC5-5C3B-4A62-9453-B2C383EAFB46}" presName="node" presStyleLbl="node1" presStyleIdx="2" presStyleCnt="4">
        <dgm:presLayoutVars>
          <dgm:bulletEnabled val="1"/>
        </dgm:presLayoutVars>
      </dgm:prSet>
      <dgm:spPr/>
      <dgm:t>
        <a:bodyPr/>
        <a:lstStyle/>
        <a:p>
          <a:endParaRPr lang="en-US"/>
        </a:p>
      </dgm:t>
    </dgm:pt>
    <dgm:pt modelId="{3A3B29C1-C4C4-4B9E-9E33-71D15C63D467}" type="pres">
      <dgm:prSet presAssocID="{850BCE29-35D7-4EF8-8858-3C4B6C111A30}" presName="parTrans" presStyleLbl="sibTrans2D1" presStyleIdx="3" presStyleCnt="4" custAng="10800000"/>
      <dgm:spPr/>
      <dgm:t>
        <a:bodyPr/>
        <a:lstStyle/>
        <a:p>
          <a:endParaRPr lang="en-US"/>
        </a:p>
      </dgm:t>
    </dgm:pt>
    <dgm:pt modelId="{7BBB776F-940F-4A97-B46F-03D7B3787277}" type="pres">
      <dgm:prSet presAssocID="{850BCE29-35D7-4EF8-8858-3C4B6C111A30}" presName="connectorText" presStyleLbl="sibTrans2D1" presStyleIdx="3" presStyleCnt="4"/>
      <dgm:spPr/>
      <dgm:t>
        <a:bodyPr/>
        <a:lstStyle/>
        <a:p>
          <a:endParaRPr lang="en-US"/>
        </a:p>
      </dgm:t>
    </dgm:pt>
    <dgm:pt modelId="{DF3A1675-3D8D-467E-BD06-C477B4149090}" type="pres">
      <dgm:prSet presAssocID="{70C27673-04A9-4B1B-982B-47E2143EEF8B}" presName="node" presStyleLbl="node1" presStyleIdx="3" presStyleCnt="4">
        <dgm:presLayoutVars>
          <dgm:bulletEnabled val="1"/>
        </dgm:presLayoutVars>
      </dgm:prSet>
      <dgm:spPr/>
      <dgm:t>
        <a:bodyPr/>
        <a:lstStyle/>
        <a:p>
          <a:endParaRPr lang="en-US"/>
        </a:p>
      </dgm:t>
    </dgm:pt>
  </dgm:ptLst>
  <dgm:cxnLst>
    <dgm:cxn modelId="{D8AEA16B-BF06-4091-933B-0E32EFF35080}" type="presOf" srcId="{0AA45B4F-6706-45B6-B69F-4C8968BEA01D}" destId="{C4AEFCBB-35AB-46FC-A2BA-1D389228103A}" srcOrd="0" destOrd="0" presId="urn:microsoft.com/office/officeart/2005/8/layout/radial5"/>
    <dgm:cxn modelId="{BA58A17E-83A9-4C2F-97DD-91F4915B5432}" type="presOf" srcId="{E7F73D8B-8A59-4330-969E-4B6101A39BD6}" destId="{5102A826-E234-45E2-9BF6-87F895ACF392}" srcOrd="0" destOrd="0" presId="urn:microsoft.com/office/officeart/2005/8/layout/radial5"/>
    <dgm:cxn modelId="{064BF269-6B1A-4239-99F4-D714A0A2774D}" srcId="{B0BB7567-B5BF-49CF-B3B9-09AF68FBF8F8}" destId="{9FA70AC5-5C3B-4A62-9453-B2C383EAFB46}" srcOrd="2" destOrd="0" parTransId="{028732E9-2A0D-4646-9A2E-E13B8D44A8C3}" sibTransId="{738B74DC-02C3-4E6C-94F2-4FD50B9E3561}"/>
    <dgm:cxn modelId="{5593290A-74FF-4AD5-9783-7D303E8A7FB9}" type="presOf" srcId="{9FA70AC5-5C3B-4A62-9453-B2C383EAFB46}" destId="{660C2774-C4BC-40A5-A601-253CB24694CE}" srcOrd="0" destOrd="0" presId="urn:microsoft.com/office/officeart/2005/8/layout/radial5"/>
    <dgm:cxn modelId="{B4860A25-7B95-4C09-9D58-D4107EE75255}" srcId="{B0BB7567-B5BF-49CF-B3B9-09AF68FBF8F8}" destId="{70C27673-04A9-4B1B-982B-47E2143EEF8B}" srcOrd="3" destOrd="0" parTransId="{850BCE29-35D7-4EF8-8858-3C4B6C111A30}" sibTransId="{9960DE51-D12B-4AA3-8F2C-FB7E03AC2A03}"/>
    <dgm:cxn modelId="{22EB684D-37B4-4110-944F-C934F827A0DB}" type="presOf" srcId="{B0BB7567-B5BF-49CF-B3B9-09AF68FBF8F8}" destId="{B2CD4C5F-6FDA-4659-954A-F07A0C79F12F}" srcOrd="0" destOrd="0" presId="urn:microsoft.com/office/officeart/2005/8/layout/radial5"/>
    <dgm:cxn modelId="{265F4702-F4FE-40A8-96EB-48ABFD8FA624}" type="presOf" srcId="{850BCE29-35D7-4EF8-8858-3C4B6C111A30}" destId="{7BBB776F-940F-4A97-B46F-03D7B3787277}" srcOrd="1" destOrd="0" presId="urn:microsoft.com/office/officeart/2005/8/layout/radial5"/>
    <dgm:cxn modelId="{3B98EE13-3264-41F1-98F2-A0DC276ADE3E}" type="presOf" srcId="{93C1C03C-9F7E-475E-8BBD-1D6C50D6DABE}" destId="{FD5528BD-F0A1-4CC8-ABD6-1B03B5BFED0D}" srcOrd="0" destOrd="0" presId="urn:microsoft.com/office/officeart/2005/8/layout/radial5"/>
    <dgm:cxn modelId="{41BAE6DD-1E11-4565-A9A1-F1666443C1E3}" type="presOf" srcId="{850BCE29-35D7-4EF8-8858-3C4B6C111A30}" destId="{3A3B29C1-C4C4-4B9E-9E33-71D15C63D467}" srcOrd="0" destOrd="0" presId="urn:microsoft.com/office/officeart/2005/8/layout/radial5"/>
    <dgm:cxn modelId="{9FA5A920-43CF-4780-B006-B0AFC54180D2}" type="presOf" srcId="{028732E9-2A0D-4646-9A2E-E13B8D44A8C3}" destId="{9776FDB7-96AD-410F-9E99-758B8BC46981}" srcOrd="1" destOrd="0" presId="urn:microsoft.com/office/officeart/2005/8/layout/radial5"/>
    <dgm:cxn modelId="{83A7304B-E4D1-41A9-9AA5-6173807917E1}" type="presOf" srcId="{0AA45B4F-6706-45B6-B69F-4C8968BEA01D}" destId="{BCD3AE1D-877A-44FD-B797-DC953E0C2F36}" srcOrd="1" destOrd="0" presId="urn:microsoft.com/office/officeart/2005/8/layout/radial5"/>
    <dgm:cxn modelId="{AFFFC1C1-A885-4EE3-9333-C377E2C1EA42}" srcId="{B0BB7567-B5BF-49CF-B3B9-09AF68FBF8F8}" destId="{93C1C03C-9F7E-475E-8BBD-1D6C50D6DABE}" srcOrd="1" destOrd="0" parTransId="{0AA45B4F-6706-45B6-B69F-4C8968BEA01D}" sibTransId="{ADC38F8B-4039-439E-8487-44BE69D11F35}"/>
    <dgm:cxn modelId="{78A1CBEB-AAE6-43CC-A67C-4F5FFE440488}" type="presOf" srcId="{761C29C2-A726-4402-8FC9-4CF494994751}" destId="{D3362B01-4DC0-44F4-985F-CB806AB0C876}" srcOrd="0" destOrd="0" presId="urn:microsoft.com/office/officeart/2005/8/layout/radial5"/>
    <dgm:cxn modelId="{3704A106-2814-46A0-8434-EFDB050D0D8A}" type="presOf" srcId="{59258F94-C415-4731-91E7-CBCD0FD7DE43}" destId="{F1822788-FF4C-443D-BD38-36001B98B090}" srcOrd="0" destOrd="0" presId="urn:microsoft.com/office/officeart/2005/8/layout/radial5"/>
    <dgm:cxn modelId="{50FE6FB6-44A2-41EF-8D9C-53E437D7A787}" type="presOf" srcId="{59258F94-C415-4731-91E7-CBCD0FD7DE43}" destId="{D79DE925-21B2-483C-970C-552394D2F1FC}" srcOrd="1" destOrd="0" presId="urn:microsoft.com/office/officeart/2005/8/layout/radial5"/>
    <dgm:cxn modelId="{5F4E2C0E-C85C-44FB-ABEF-6D9EBB8E1B48}" type="presOf" srcId="{70C27673-04A9-4B1B-982B-47E2143EEF8B}" destId="{DF3A1675-3D8D-467E-BD06-C477B4149090}" srcOrd="0" destOrd="0" presId="urn:microsoft.com/office/officeart/2005/8/layout/radial5"/>
    <dgm:cxn modelId="{3FA99CB5-03D1-4561-831D-217D73D2A865}" srcId="{761C29C2-A726-4402-8FC9-4CF494994751}" destId="{B0BB7567-B5BF-49CF-B3B9-09AF68FBF8F8}" srcOrd="0" destOrd="0" parTransId="{C5868F6C-C39A-4959-8FFD-7557BF841C00}" sibTransId="{3F3E1A59-AD55-4975-814A-4D0DE9BDB3EB}"/>
    <dgm:cxn modelId="{A2AD7D79-2FCF-4032-9B87-1117245595E5}" type="presOf" srcId="{028732E9-2A0D-4646-9A2E-E13B8D44A8C3}" destId="{87B4DAD7-8F9E-43FB-91E4-C55CDF8E567E}" srcOrd="0" destOrd="0" presId="urn:microsoft.com/office/officeart/2005/8/layout/radial5"/>
    <dgm:cxn modelId="{033040D9-310D-4B5A-ADB3-A0563073DD45}" srcId="{B0BB7567-B5BF-49CF-B3B9-09AF68FBF8F8}" destId="{E7F73D8B-8A59-4330-969E-4B6101A39BD6}" srcOrd="0" destOrd="0" parTransId="{59258F94-C415-4731-91E7-CBCD0FD7DE43}" sibTransId="{9F36D4FB-83BC-4201-852B-1A8A99E7D487}"/>
    <dgm:cxn modelId="{48AE243E-96B6-49B2-8B94-EA0B521A1402}" type="presParOf" srcId="{D3362B01-4DC0-44F4-985F-CB806AB0C876}" destId="{B2CD4C5F-6FDA-4659-954A-F07A0C79F12F}" srcOrd="0" destOrd="0" presId="urn:microsoft.com/office/officeart/2005/8/layout/radial5"/>
    <dgm:cxn modelId="{41A47853-EA08-4E89-8AD9-B4CDC6C85468}" type="presParOf" srcId="{D3362B01-4DC0-44F4-985F-CB806AB0C876}" destId="{F1822788-FF4C-443D-BD38-36001B98B090}" srcOrd="1" destOrd="0" presId="urn:microsoft.com/office/officeart/2005/8/layout/radial5"/>
    <dgm:cxn modelId="{6AC0E83F-09D7-4D4D-B310-091EA51F40A8}" type="presParOf" srcId="{F1822788-FF4C-443D-BD38-36001B98B090}" destId="{D79DE925-21B2-483C-970C-552394D2F1FC}" srcOrd="0" destOrd="0" presId="urn:microsoft.com/office/officeart/2005/8/layout/radial5"/>
    <dgm:cxn modelId="{81AFE3F8-CB4A-40FF-B4FF-7B7BB0B38551}" type="presParOf" srcId="{D3362B01-4DC0-44F4-985F-CB806AB0C876}" destId="{5102A826-E234-45E2-9BF6-87F895ACF392}" srcOrd="2" destOrd="0" presId="urn:microsoft.com/office/officeart/2005/8/layout/radial5"/>
    <dgm:cxn modelId="{F0D68A20-E73E-44EF-B97E-756353301782}" type="presParOf" srcId="{D3362B01-4DC0-44F4-985F-CB806AB0C876}" destId="{C4AEFCBB-35AB-46FC-A2BA-1D389228103A}" srcOrd="3" destOrd="0" presId="urn:microsoft.com/office/officeart/2005/8/layout/radial5"/>
    <dgm:cxn modelId="{860983AD-59ED-427A-B45E-D7E25DBD740E}" type="presParOf" srcId="{C4AEFCBB-35AB-46FC-A2BA-1D389228103A}" destId="{BCD3AE1D-877A-44FD-B797-DC953E0C2F36}" srcOrd="0" destOrd="0" presId="urn:microsoft.com/office/officeart/2005/8/layout/radial5"/>
    <dgm:cxn modelId="{E7209C99-A09C-4E31-8A6C-22CF2271426B}" type="presParOf" srcId="{D3362B01-4DC0-44F4-985F-CB806AB0C876}" destId="{FD5528BD-F0A1-4CC8-ABD6-1B03B5BFED0D}" srcOrd="4" destOrd="0" presId="urn:microsoft.com/office/officeart/2005/8/layout/radial5"/>
    <dgm:cxn modelId="{214C20A9-2EDA-4464-B277-43C1A3DE35B0}" type="presParOf" srcId="{D3362B01-4DC0-44F4-985F-CB806AB0C876}" destId="{87B4DAD7-8F9E-43FB-91E4-C55CDF8E567E}" srcOrd="5" destOrd="0" presId="urn:microsoft.com/office/officeart/2005/8/layout/radial5"/>
    <dgm:cxn modelId="{B1488056-71B3-4382-86B7-614FBF4D964B}" type="presParOf" srcId="{87B4DAD7-8F9E-43FB-91E4-C55CDF8E567E}" destId="{9776FDB7-96AD-410F-9E99-758B8BC46981}" srcOrd="0" destOrd="0" presId="urn:microsoft.com/office/officeart/2005/8/layout/radial5"/>
    <dgm:cxn modelId="{EAA5ECCE-8149-4CAD-89B3-DDE84590BDC4}" type="presParOf" srcId="{D3362B01-4DC0-44F4-985F-CB806AB0C876}" destId="{660C2774-C4BC-40A5-A601-253CB24694CE}" srcOrd="6" destOrd="0" presId="urn:microsoft.com/office/officeart/2005/8/layout/radial5"/>
    <dgm:cxn modelId="{539BEB3C-24E5-4FE9-B939-B5C9E1178234}" type="presParOf" srcId="{D3362B01-4DC0-44F4-985F-CB806AB0C876}" destId="{3A3B29C1-C4C4-4B9E-9E33-71D15C63D467}" srcOrd="7" destOrd="0" presId="urn:microsoft.com/office/officeart/2005/8/layout/radial5"/>
    <dgm:cxn modelId="{FD61EE5B-8C65-46F6-AFFD-55343F215822}" type="presParOf" srcId="{3A3B29C1-C4C4-4B9E-9E33-71D15C63D467}" destId="{7BBB776F-940F-4A97-B46F-03D7B3787277}" srcOrd="0" destOrd="0" presId="urn:microsoft.com/office/officeart/2005/8/layout/radial5"/>
    <dgm:cxn modelId="{CAB36371-2128-42D0-BE23-824C61DAA247}" type="presParOf" srcId="{D3362B01-4DC0-44F4-985F-CB806AB0C876}" destId="{DF3A1675-3D8D-467E-BD06-C477B4149090}"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D346AD5-90F1-43FC-9250-AA3D005E00C1}" type="doc">
      <dgm:prSet loTypeId="urn:diagrams.loki3.com/TabbedArc+Icon" loCatId="relationship" qsTypeId="urn:microsoft.com/office/officeart/2005/8/quickstyle/3d3" qsCatId="3D" csTypeId="urn:microsoft.com/office/officeart/2005/8/colors/accent1_2" csCatId="accent1" phldr="1"/>
      <dgm:spPr/>
    </dgm:pt>
    <dgm:pt modelId="{58366E4A-25C1-422B-97F1-AC4E69DF4338}">
      <dgm:prSet phldrT="[Text]"/>
      <dgm:spPr>
        <a:solidFill>
          <a:srgbClr val="5075BB"/>
        </a:solidFill>
      </dgm:spPr>
      <dgm:t>
        <a:bodyPr/>
        <a:lstStyle/>
        <a:p>
          <a:r>
            <a:rPr lang="en-US" dirty="0" smtClean="0">
              <a:solidFill>
                <a:schemeClr val="bg1"/>
              </a:solidFill>
            </a:rPr>
            <a:t>Elevate</a:t>
          </a:r>
          <a:r>
            <a:rPr lang="en-US" dirty="0" smtClean="0"/>
            <a:t>	</a:t>
          </a:r>
          <a:endParaRPr lang="en-US" dirty="0"/>
        </a:p>
      </dgm:t>
    </dgm:pt>
    <dgm:pt modelId="{4DCA39EA-AE56-4E0B-8D72-09AB1E6A6F4A}" type="parTrans" cxnId="{498849DB-5D5B-4DE6-8E71-E6EFA864D9C5}">
      <dgm:prSet/>
      <dgm:spPr/>
      <dgm:t>
        <a:bodyPr/>
        <a:lstStyle/>
        <a:p>
          <a:endParaRPr lang="en-US"/>
        </a:p>
      </dgm:t>
    </dgm:pt>
    <dgm:pt modelId="{97A759F8-5CA1-4536-B823-F040D9412F14}" type="sibTrans" cxnId="{498849DB-5D5B-4DE6-8E71-E6EFA864D9C5}">
      <dgm:prSet/>
      <dgm:spPr/>
      <dgm:t>
        <a:bodyPr/>
        <a:lstStyle/>
        <a:p>
          <a:endParaRPr lang="en-US"/>
        </a:p>
      </dgm:t>
    </dgm:pt>
    <dgm:pt modelId="{CCB7A2AF-453D-495C-A821-6254368AD790}">
      <dgm:prSet phldrT="[Text]"/>
      <dgm:spPr>
        <a:solidFill>
          <a:srgbClr val="5075BB"/>
        </a:solidFill>
      </dgm:spPr>
      <dgm:t>
        <a:bodyPr/>
        <a:lstStyle/>
        <a:p>
          <a:r>
            <a:rPr lang="en-US" dirty="0" smtClean="0">
              <a:solidFill>
                <a:schemeClr val="bg1"/>
              </a:solidFill>
            </a:rPr>
            <a:t>Support</a:t>
          </a:r>
          <a:endParaRPr lang="en-US" dirty="0">
            <a:solidFill>
              <a:schemeClr val="bg1"/>
            </a:solidFill>
          </a:endParaRPr>
        </a:p>
      </dgm:t>
    </dgm:pt>
    <dgm:pt modelId="{8CD47011-5710-4DE7-B70A-5DD008839B8C}" type="parTrans" cxnId="{7A4D0616-8852-4D50-A092-2A521D5D7CB2}">
      <dgm:prSet/>
      <dgm:spPr/>
      <dgm:t>
        <a:bodyPr/>
        <a:lstStyle/>
        <a:p>
          <a:endParaRPr lang="en-US"/>
        </a:p>
      </dgm:t>
    </dgm:pt>
    <dgm:pt modelId="{05102253-72DB-4D0E-AF39-107172381CEE}" type="sibTrans" cxnId="{7A4D0616-8852-4D50-A092-2A521D5D7CB2}">
      <dgm:prSet/>
      <dgm:spPr/>
      <dgm:t>
        <a:bodyPr/>
        <a:lstStyle/>
        <a:p>
          <a:endParaRPr lang="en-US"/>
        </a:p>
      </dgm:t>
    </dgm:pt>
    <dgm:pt modelId="{61A4C418-88A7-484B-8E52-CE43917E9B7E}">
      <dgm:prSet phldrT="[Text]"/>
      <dgm:spPr/>
      <dgm:t>
        <a:bodyPr/>
        <a:lstStyle/>
        <a:p>
          <a:r>
            <a:rPr lang="en-US" dirty="0" smtClean="0"/>
            <a:t>Retain</a:t>
          </a:r>
          <a:endParaRPr lang="en-US" dirty="0"/>
        </a:p>
      </dgm:t>
    </dgm:pt>
    <dgm:pt modelId="{93464CD9-C9FA-41EC-84C5-0D7FE50F2665}" type="parTrans" cxnId="{C6C42086-83AF-4D16-BA8C-C41970C53696}">
      <dgm:prSet/>
      <dgm:spPr/>
      <dgm:t>
        <a:bodyPr/>
        <a:lstStyle/>
        <a:p>
          <a:endParaRPr lang="en-US"/>
        </a:p>
      </dgm:t>
    </dgm:pt>
    <dgm:pt modelId="{90C5A302-4C9F-47B3-A0F9-7F110907CB55}" type="sibTrans" cxnId="{C6C42086-83AF-4D16-BA8C-C41970C53696}">
      <dgm:prSet/>
      <dgm:spPr/>
      <dgm:t>
        <a:bodyPr/>
        <a:lstStyle/>
        <a:p>
          <a:endParaRPr lang="en-US"/>
        </a:p>
      </dgm:t>
    </dgm:pt>
    <dgm:pt modelId="{1E376DBD-B8A1-4C0A-8177-C6D736DEAB66}" type="pres">
      <dgm:prSet presAssocID="{ED346AD5-90F1-43FC-9250-AA3D005E00C1}" presName="Name0" presStyleCnt="0">
        <dgm:presLayoutVars>
          <dgm:dir/>
          <dgm:resizeHandles val="exact"/>
        </dgm:presLayoutVars>
      </dgm:prSet>
      <dgm:spPr/>
    </dgm:pt>
    <dgm:pt modelId="{4EEF5D34-9E9E-40AD-8DE3-8EDC63F83541}" type="pres">
      <dgm:prSet presAssocID="{58366E4A-25C1-422B-97F1-AC4E69DF4338}" presName="twoplus" presStyleLbl="node1" presStyleIdx="0" presStyleCnt="3" custAng="1311248" custRadScaleRad="113131" custRadScaleInc="1634">
        <dgm:presLayoutVars>
          <dgm:bulletEnabled val="1"/>
        </dgm:presLayoutVars>
      </dgm:prSet>
      <dgm:spPr/>
      <dgm:t>
        <a:bodyPr/>
        <a:lstStyle/>
        <a:p>
          <a:endParaRPr lang="en-US"/>
        </a:p>
      </dgm:t>
    </dgm:pt>
    <dgm:pt modelId="{8D39C133-F6C8-4546-95AA-275F61C1E960}" type="pres">
      <dgm:prSet presAssocID="{CCB7A2AF-453D-495C-A821-6254368AD790}" presName="twoplus" presStyleLbl="node1" presStyleIdx="1" presStyleCnt="3" custRadScaleRad="99925" custRadScaleInc="1434">
        <dgm:presLayoutVars>
          <dgm:bulletEnabled val="1"/>
        </dgm:presLayoutVars>
      </dgm:prSet>
      <dgm:spPr/>
      <dgm:t>
        <a:bodyPr/>
        <a:lstStyle/>
        <a:p>
          <a:endParaRPr lang="en-US"/>
        </a:p>
      </dgm:t>
    </dgm:pt>
    <dgm:pt modelId="{5D4C64ED-E1FE-4040-B12B-EA4BC38BCAB5}" type="pres">
      <dgm:prSet presAssocID="{61A4C418-88A7-484B-8E52-CE43917E9B7E}" presName="twoplus" presStyleLbl="node1" presStyleIdx="2" presStyleCnt="3" custAng="20085497" custRadScaleRad="114829" custRadScaleInc="-1911">
        <dgm:presLayoutVars>
          <dgm:bulletEnabled val="1"/>
        </dgm:presLayoutVars>
      </dgm:prSet>
      <dgm:spPr/>
      <dgm:t>
        <a:bodyPr/>
        <a:lstStyle/>
        <a:p>
          <a:endParaRPr lang="en-US"/>
        </a:p>
      </dgm:t>
    </dgm:pt>
  </dgm:ptLst>
  <dgm:cxnLst>
    <dgm:cxn modelId="{7A4D0616-8852-4D50-A092-2A521D5D7CB2}" srcId="{ED346AD5-90F1-43FC-9250-AA3D005E00C1}" destId="{CCB7A2AF-453D-495C-A821-6254368AD790}" srcOrd="1" destOrd="0" parTransId="{8CD47011-5710-4DE7-B70A-5DD008839B8C}" sibTransId="{05102253-72DB-4D0E-AF39-107172381CEE}"/>
    <dgm:cxn modelId="{2B6864AF-E20A-4A05-A2B2-38E7F99EBDD8}" type="presOf" srcId="{ED346AD5-90F1-43FC-9250-AA3D005E00C1}" destId="{1E376DBD-B8A1-4C0A-8177-C6D736DEAB66}" srcOrd="0" destOrd="0" presId="urn:diagrams.loki3.com/TabbedArc+Icon"/>
    <dgm:cxn modelId="{EC157B9B-B6C7-42CA-916F-5E6EE09C828A}" type="presOf" srcId="{58366E4A-25C1-422B-97F1-AC4E69DF4338}" destId="{4EEF5D34-9E9E-40AD-8DE3-8EDC63F83541}" srcOrd="0" destOrd="0" presId="urn:diagrams.loki3.com/TabbedArc+Icon"/>
    <dgm:cxn modelId="{498849DB-5D5B-4DE6-8E71-E6EFA864D9C5}" srcId="{ED346AD5-90F1-43FC-9250-AA3D005E00C1}" destId="{58366E4A-25C1-422B-97F1-AC4E69DF4338}" srcOrd="0" destOrd="0" parTransId="{4DCA39EA-AE56-4E0B-8D72-09AB1E6A6F4A}" sibTransId="{97A759F8-5CA1-4536-B823-F040D9412F14}"/>
    <dgm:cxn modelId="{2ADD9D6C-F6FE-4A38-BA0D-3A74E7CC10FC}" type="presOf" srcId="{CCB7A2AF-453D-495C-A821-6254368AD790}" destId="{8D39C133-F6C8-4546-95AA-275F61C1E960}" srcOrd="0" destOrd="0" presId="urn:diagrams.loki3.com/TabbedArc+Icon"/>
    <dgm:cxn modelId="{C6C42086-83AF-4D16-BA8C-C41970C53696}" srcId="{ED346AD5-90F1-43FC-9250-AA3D005E00C1}" destId="{61A4C418-88A7-484B-8E52-CE43917E9B7E}" srcOrd="2" destOrd="0" parTransId="{93464CD9-C9FA-41EC-84C5-0D7FE50F2665}" sibTransId="{90C5A302-4C9F-47B3-A0F9-7F110907CB55}"/>
    <dgm:cxn modelId="{8369990C-7FAB-4A72-9BCD-0F0A35FC0B1F}" type="presOf" srcId="{61A4C418-88A7-484B-8E52-CE43917E9B7E}" destId="{5D4C64ED-E1FE-4040-B12B-EA4BC38BCAB5}" srcOrd="0" destOrd="0" presId="urn:diagrams.loki3.com/TabbedArc+Icon"/>
    <dgm:cxn modelId="{5FF9C666-8335-4359-B42C-13978468AE07}" type="presParOf" srcId="{1E376DBD-B8A1-4C0A-8177-C6D736DEAB66}" destId="{4EEF5D34-9E9E-40AD-8DE3-8EDC63F83541}" srcOrd="0" destOrd="0" presId="urn:diagrams.loki3.com/TabbedArc+Icon"/>
    <dgm:cxn modelId="{DCC6E89F-71AB-4579-9185-67C1E059B49D}" type="presParOf" srcId="{1E376DBD-B8A1-4C0A-8177-C6D736DEAB66}" destId="{8D39C133-F6C8-4546-95AA-275F61C1E960}" srcOrd="1" destOrd="0" presId="urn:diagrams.loki3.com/TabbedArc+Icon"/>
    <dgm:cxn modelId="{1270C732-3E76-405D-96E9-3BE9E882F4BD}" type="presParOf" srcId="{1E376DBD-B8A1-4C0A-8177-C6D736DEAB66}" destId="{5D4C64ED-E1FE-4040-B12B-EA4BC38BCAB5}" srcOrd="2" destOrd="0" presId="urn:diagrams.loki3.com/TabbedArc+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44D01-52A2-4189-A316-7DD5D5F59B0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CD59681-2D9E-4895-9A28-B4EBC913128C}">
      <dgm:prSet phldrT="[Text]" custT="1"/>
      <dgm:spPr>
        <a:solidFill>
          <a:schemeClr val="bg1"/>
        </a:solidFill>
        <a:ln>
          <a:noFill/>
        </a:ln>
      </dgm:spPr>
      <dgm:t>
        <a:bodyPr/>
        <a:lstStyle/>
        <a:p>
          <a:r>
            <a:rPr lang="en-US" sz="1800" b="0" dirty="0" smtClean="0">
              <a:solidFill>
                <a:sysClr val="windowText" lastClr="000000"/>
              </a:solidFill>
            </a:rPr>
            <a:t>January</a:t>
          </a:r>
          <a:endParaRPr lang="en-US" sz="1800" b="0" dirty="0">
            <a:solidFill>
              <a:sysClr val="windowText" lastClr="000000"/>
            </a:solidFill>
          </a:endParaRPr>
        </a:p>
      </dgm:t>
    </dgm:pt>
    <dgm:pt modelId="{2D2BE61D-8F92-48D3-BB1A-5AFFF1E24371}" type="parTrans" cxnId="{6E2D8E4C-4C38-4659-A738-8CDB13E7A52F}">
      <dgm:prSet/>
      <dgm:spPr/>
      <dgm:t>
        <a:bodyPr/>
        <a:lstStyle/>
        <a:p>
          <a:endParaRPr lang="en-US"/>
        </a:p>
      </dgm:t>
    </dgm:pt>
    <dgm:pt modelId="{CD7F033B-D813-40F4-958D-32CFD587F4DA}" type="sibTrans" cxnId="{6E2D8E4C-4C38-4659-A738-8CDB13E7A52F}">
      <dgm:prSet/>
      <dgm:spPr/>
      <dgm:t>
        <a:bodyPr/>
        <a:lstStyle/>
        <a:p>
          <a:endParaRPr lang="en-US"/>
        </a:p>
      </dgm:t>
    </dgm:pt>
    <dgm:pt modelId="{53597FFF-58F2-4929-984E-9A87222E6A6C}">
      <dgm:prSet phldrT="[Text]" custT="1"/>
      <dgm:spPr>
        <a:solidFill>
          <a:schemeClr val="bg1"/>
        </a:solidFill>
        <a:ln>
          <a:noFill/>
        </a:ln>
      </dgm:spPr>
      <dgm:t>
        <a:bodyPr/>
        <a:lstStyle/>
        <a:p>
          <a:r>
            <a:rPr lang="en-US" sz="1800" b="0" dirty="0" smtClean="0">
              <a:solidFill>
                <a:sysClr val="windowText" lastClr="000000"/>
              </a:solidFill>
            </a:rPr>
            <a:t>July/Aug</a:t>
          </a:r>
          <a:endParaRPr lang="en-US" sz="1800" b="0" dirty="0">
            <a:solidFill>
              <a:sysClr val="windowText" lastClr="000000"/>
            </a:solidFill>
          </a:endParaRPr>
        </a:p>
      </dgm:t>
    </dgm:pt>
    <dgm:pt modelId="{AA742063-635E-4DD8-B996-012132562418}" type="parTrans" cxnId="{F015778B-DC6E-486E-AF63-8213853C9ED2}">
      <dgm:prSet/>
      <dgm:spPr/>
      <dgm:t>
        <a:bodyPr/>
        <a:lstStyle/>
        <a:p>
          <a:endParaRPr lang="en-US"/>
        </a:p>
      </dgm:t>
    </dgm:pt>
    <dgm:pt modelId="{00EE6D24-1B24-4FB5-8B36-4CF66DF8B02A}" type="sibTrans" cxnId="{F015778B-DC6E-486E-AF63-8213853C9ED2}">
      <dgm:prSet/>
      <dgm:spPr/>
      <dgm:t>
        <a:bodyPr/>
        <a:lstStyle/>
        <a:p>
          <a:endParaRPr lang="en-US"/>
        </a:p>
      </dgm:t>
    </dgm:pt>
    <dgm:pt modelId="{8CEE6538-E922-4E32-9530-2D5115458123}">
      <dgm:prSet phldrT="[Text]" custT="1"/>
      <dgm:spPr>
        <a:solidFill>
          <a:schemeClr val="bg1"/>
        </a:solidFill>
        <a:ln>
          <a:noFill/>
        </a:ln>
      </dgm:spPr>
      <dgm:t>
        <a:bodyPr/>
        <a:lstStyle/>
        <a:p>
          <a:r>
            <a:rPr lang="en-US" sz="1800" b="0" dirty="0" smtClean="0">
              <a:solidFill>
                <a:sysClr val="windowText" lastClr="000000"/>
              </a:solidFill>
            </a:rPr>
            <a:t>September</a:t>
          </a:r>
          <a:endParaRPr lang="en-US" sz="1800" b="0" dirty="0">
            <a:solidFill>
              <a:sysClr val="windowText" lastClr="000000"/>
            </a:solidFill>
          </a:endParaRPr>
        </a:p>
      </dgm:t>
    </dgm:pt>
    <dgm:pt modelId="{DB1D85F4-1935-4D49-A167-02307D417369}" type="parTrans" cxnId="{DB2F30F7-9E3A-4229-A7F6-4902D28D62B4}">
      <dgm:prSet/>
      <dgm:spPr/>
      <dgm:t>
        <a:bodyPr/>
        <a:lstStyle/>
        <a:p>
          <a:endParaRPr lang="en-US"/>
        </a:p>
      </dgm:t>
    </dgm:pt>
    <dgm:pt modelId="{D2414DED-7078-4E2C-B9C8-40A462ED0640}" type="sibTrans" cxnId="{DB2F30F7-9E3A-4229-A7F6-4902D28D62B4}">
      <dgm:prSet/>
      <dgm:spPr/>
      <dgm:t>
        <a:bodyPr/>
        <a:lstStyle/>
        <a:p>
          <a:endParaRPr lang="en-US"/>
        </a:p>
      </dgm:t>
    </dgm:pt>
    <dgm:pt modelId="{01ACE806-B744-4227-B0E3-A8832C362B50}">
      <dgm:prSet phldrT="[Text]" custT="1"/>
      <dgm:spPr>
        <a:solidFill>
          <a:schemeClr val="bg1"/>
        </a:solidFill>
        <a:ln>
          <a:noFill/>
        </a:ln>
      </dgm:spPr>
      <dgm:t>
        <a:bodyPr/>
        <a:lstStyle/>
        <a:p>
          <a:r>
            <a:rPr lang="en-US" sz="1800" b="0" dirty="0" smtClean="0">
              <a:solidFill>
                <a:sysClr val="windowText" lastClr="000000"/>
              </a:solidFill>
            </a:rPr>
            <a:t> November</a:t>
          </a:r>
          <a:endParaRPr lang="en-US" sz="1800" b="0" dirty="0">
            <a:solidFill>
              <a:sysClr val="windowText" lastClr="000000"/>
            </a:solidFill>
          </a:endParaRPr>
        </a:p>
      </dgm:t>
    </dgm:pt>
    <dgm:pt modelId="{D22D76D5-5604-4FA1-99BE-946265D3BA5D}" type="parTrans" cxnId="{480C9ED4-0624-4C67-931A-6CE61FD7DCB5}">
      <dgm:prSet/>
      <dgm:spPr/>
      <dgm:t>
        <a:bodyPr/>
        <a:lstStyle/>
        <a:p>
          <a:endParaRPr lang="en-US"/>
        </a:p>
      </dgm:t>
    </dgm:pt>
    <dgm:pt modelId="{7F14FE82-5786-4DAC-97E8-BA14C3F65FB9}" type="sibTrans" cxnId="{480C9ED4-0624-4C67-931A-6CE61FD7DCB5}">
      <dgm:prSet/>
      <dgm:spPr/>
      <dgm:t>
        <a:bodyPr/>
        <a:lstStyle/>
        <a:p>
          <a:endParaRPr lang="en-US"/>
        </a:p>
      </dgm:t>
    </dgm:pt>
    <dgm:pt modelId="{A0CD0058-6E11-4A9D-9183-FB6BE39E0CE4}">
      <dgm:prSet phldrT="[Text]" custT="1"/>
      <dgm:spPr>
        <a:solidFill>
          <a:schemeClr val="bg1"/>
        </a:solidFill>
        <a:ln>
          <a:noFill/>
        </a:ln>
      </dgm:spPr>
      <dgm:t>
        <a:bodyPr/>
        <a:lstStyle/>
        <a:p>
          <a:r>
            <a:rPr lang="en-US" sz="1800" b="0" dirty="0" smtClean="0">
              <a:solidFill>
                <a:sysClr val="windowText" lastClr="000000"/>
              </a:solidFill>
            </a:rPr>
            <a:t>May/June</a:t>
          </a:r>
          <a:endParaRPr lang="en-US" sz="1800" b="0" dirty="0">
            <a:solidFill>
              <a:sysClr val="windowText" lastClr="000000"/>
            </a:solidFill>
          </a:endParaRPr>
        </a:p>
      </dgm:t>
    </dgm:pt>
    <dgm:pt modelId="{B7E7BDBF-AD78-4780-B8F6-A46F03F303FC}" type="parTrans" cxnId="{1EB60097-DADA-463C-ADB7-990C6550AA3C}">
      <dgm:prSet/>
      <dgm:spPr/>
      <dgm:t>
        <a:bodyPr/>
        <a:lstStyle/>
        <a:p>
          <a:endParaRPr lang="en-US"/>
        </a:p>
      </dgm:t>
    </dgm:pt>
    <dgm:pt modelId="{538EFFC8-9B84-4423-8359-B5C767D0F1AD}" type="sibTrans" cxnId="{1EB60097-DADA-463C-ADB7-990C6550AA3C}">
      <dgm:prSet/>
      <dgm:spPr/>
      <dgm:t>
        <a:bodyPr/>
        <a:lstStyle/>
        <a:p>
          <a:endParaRPr lang="en-US"/>
        </a:p>
      </dgm:t>
    </dgm:pt>
    <dgm:pt modelId="{1E77B766-BAC3-4046-95A0-1B4030FF474B}" type="pres">
      <dgm:prSet presAssocID="{F0144D01-52A2-4189-A316-7DD5D5F59B08}" presName="Name0" presStyleCnt="0">
        <dgm:presLayoutVars>
          <dgm:dir/>
          <dgm:resizeHandles val="exact"/>
        </dgm:presLayoutVars>
      </dgm:prSet>
      <dgm:spPr/>
      <dgm:t>
        <a:bodyPr/>
        <a:lstStyle/>
        <a:p>
          <a:endParaRPr lang="en-US"/>
        </a:p>
      </dgm:t>
    </dgm:pt>
    <dgm:pt modelId="{8F38644C-5819-42DC-AD66-09FE80903F77}" type="pres">
      <dgm:prSet presAssocID="{F0144D01-52A2-4189-A316-7DD5D5F59B08}" presName="cycle" presStyleCnt="0"/>
      <dgm:spPr/>
    </dgm:pt>
    <dgm:pt modelId="{3522D0E8-7633-4208-967E-7036097EC2FE}" type="pres">
      <dgm:prSet presAssocID="{53597FFF-58F2-4929-984E-9A87222E6A6C}" presName="nodeFirstNode" presStyleLbl="node1" presStyleIdx="0" presStyleCnt="5" custScaleX="72246" custScaleY="48164">
        <dgm:presLayoutVars>
          <dgm:bulletEnabled val="1"/>
        </dgm:presLayoutVars>
      </dgm:prSet>
      <dgm:spPr/>
      <dgm:t>
        <a:bodyPr/>
        <a:lstStyle/>
        <a:p>
          <a:endParaRPr lang="en-US"/>
        </a:p>
      </dgm:t>
    </dgm:pt>
    <dgm:pt modelId="{D1FB6614-1892-4242-AFF7-B4CCC831B644}" type="pres">
      <dgm:prSet presAssocID="{00EE6D24-1B24-4FB5-8B36-4CF66DF8B02A}" presName="sibTransFirstNode" presStyleLbl="bgShp" presStyleIdx="0" presStyleCnt="1"/>
      <dgm:spPr/>
      <dgm:t>
        <a:bodyPr/>
        <a:lstStyle/>
        <a:p>
          <a:endParaRPr lang="en-US"/>
        </a:p>
      </dgm:t>
    </dgm:pt>
    <dgm:pt modelId="{DD8C05D6-2F58-45C2-94BE-43AFCFD0B55F}" type="pres">
      <dgm:prSet presAssocID="{8CEE6538-E922-4E32-9530-2D5115458123}" presName="nodeFollowingNodes" presStyleLbl="node1" presStyleIdx="1" presStyleCnt="5" custScaleX="72246" custScaleY="48164">
        <dgm:presLayoutVars>
          <dgm:bulletEnabled val="1"/>
        </dgm:presLayoutVars>
      </dgm:prSet>
      <dgm:spPr/>
      <dgm:t>
        <a:bodyPr/>
        <a:lstStyle/>
        <a:p>
          <a:endParaRPr lang="en-US"/>
        </a:p>
      </dgm:t>
    </dgm:pt>
    <dgm:pt modelId="{3360693D-3CFF-4A6C-866F-C14DD6251C8C}" type="pres">
      <dgm:prSet presAssocID="{01ACE806-B744-4227-B0E3-A8832C362B50}" presName="nodeFollowingNodes" presStyleLbl="node1" presStyleIdx="2" presStyleCnt="5" custScaleX="72246" custScaleY="48164" custRadScaleRad="99915" custRadScaleInc="-11312">
        <dgm:presLayoutVars>
          <dgm:bulletEnabled val="1"/>
        </dgm:presLayoutVars>
      </dgm:prSet>
      <dgm:spPr/>
      <dgm:t>
        <a:bodyPr/>
        <a:lstStyle/>
        <a:p>
          <a:endParaRPr lang="en-US"/>
        </a:p>
      </dgm:t>
    </dgm:pt>
    <dgm:pt modelId="{3C2FBEBF-8987-432A-93B4-6AE7ED303735}" type="pres">
      <dgm:prSet presAssocID="{DCD59681-2D9E-4895-9A28-B4EBC913128C}" presName="nodeFollowingNodes" presStyleLbl="node1" presStyleIdx="3" presStyleCnt="5" custScaleX="51033" custScaleY="48164" custRadScaleRad="96812" custRadScaleInc="9078">
        <dgm:presLayoutVars>
          <dgm:bulletEnabled val="1"/>
        </dgm:presLayoutVars>
      </dgm:prSet>
      <dgm:spPr/>
      <dgm:t>
        <a:bodyPr/>
        <a:lstStyle/>
        <a:p>
          <a:endParaRPr lang="en-US"/>
        </a:p>
      </dgm:t>
    </dgm:pt>
    <dgm:pt modelId="{D20A6B70-9827-41C4-B218-0FB5269D2ACE}" type="pres">
      <dgm:prSet presAssocID="{A0CD0058-6E11-4A9D-9183-FB6BE39E0CE4}" presName="nodeFollowingNodes" presStyleLbl="node1" presStyleIdx="4" presStyleCnt="5" custScaleX="72246" custScaleY="48164">
        <dgm:presLayoutVars>
          <dgm:bulletEnabled val="1"/>
        </dgm:presLayoutVars>
      </dgm:prSet>
      <dgm:spPr/>
      <dgm:t>
        <a:bodyPr/>
        <a:lstStyle/>
        <a:p>
          <a:endParaRPr lang="en-US"/>
        </a:p>
      </dgm:t>
    </dgm:pt>
  </dgm:ptLst>
  <dgm:cxnLst>
    <dgm:cxn modelId="{F015778B-DC6E-486E-AF63-8213853C9ED2}" srcId="{F0144D01-52A2-4189-A316-7DD5D5F59B08}" destId="{53597FFF-58F2-4929-984E-9A87222E6A6C}" srcOrd="0" destOrd="0" parTransId="{AA742063-635E-4DD8-B996-012132562418}" sibTransId="{00EE6D24-1B24-4FB5-8B36-4CF66DF8B02A}"/>
    <dgm:cxn modelId="{DB2F30F7-9E3A-4229-A7F6-4902D28D62B4}" srcId="{F0144D01-52A2-4189-A316-7DD5D5F59B08}" destId="{8CEE6538-E922-4E32-9530-2D5115458123}" srcOrd="1" destOrd="0" parTransId="{DB1D85F4-1935-4D49-A167-02307D417369}" sibTransId="{D2414DED-7078-4E2C-B9C8-40A462ED0640}"/>
    <dgm:cxn modelId="{F4559E00-FECB-402D-A81A-0CFC696DBC71}" type="presOf" srcId="{F0144D01-52A2-4189-A316-7DD5D5F59B08}" destId="{1E77B766-BAC3-4046-95A0-1B4030FF474B}" srcOrd="0" destOrd="0" presId="urn:microsoft.com/office/officeart/2005/8/layout/cycle3"/>
    <dgm:cxn modelId="{E858BB28-A453-4156-ACA9-137C63DF3944}" type="presOf" srcId="{00EE6D24-1B24-4FB5-8B36-4CF66DF8B02A}" destId="{D1FB6614-1892-4242-AFF7-B4CCC831B644}" srcOrd="0" destOrd="0" presId="urn:microsoft.com/office/officeart/2005/8/layout/cycle3"/>
    <dgm:cxn modelId="{480C9ED4-0624-4C67-931A-6CE61FD7DCB5}" srcId="{F0144D01-52A2-4189-A316-7DD5D5F59B08}" destId="{01ACE806-B744-4227-B0E3-A8832C362B50}" srcOrd="2" destOrd="0" parTransId="{D22D76D5-5604-4FA1-99BE-946265D3BA5D}" sibTransId="{7F14FE82-5786-4DAC-97E8-BA14C3F65FB9}"/>
    <dgm:cxn modelId="{16432CB5-E079-4832-A7C7-D9EBEB78D9F3}" type="presOf" srcId="{A0CD0058-6E11-4A9D-9183-FB6BE39E0CE4}" destId="{D20A6B70-9827-41C4-B218-0FB5269D2ACE}" srcOrd="0" destOrd="0" presId="urn:microsoft.com/office/officeart/2005/8/layout/cycle3"/>
    <dgm:cxn modelId="{6F9E1233-8261-415A-A651-155D427B21A2}" type="presOf" srcId="{01ACE806-B744-4227-B0E3-A8832C362B50}" destId="{3360693D-3CFF-4A6C-866F-C14DD6251C8C}" srcOrd="0" destOrd="0" presId="urn:microsoft.com/office/officeart/2005/8/layout/cycle3"/>
    <dgm:cxn modelId="{B49AAD47-8836-47A8-BA50-4058088E3B50}" type="presOf" srcId="{DCD59681-2D9E-4895-9A28-B4EBC913128C}" destId="{3C2FBEBF-8987-432A-93B4-6AE7ED303735}" srcOrd="0" destOrd="0" presId="urn:microsoft.com/office/officeart/2005/8/layout/cycle3"/>
    <dgm:cxn modelId="{BBD89BC5-92C7-4078-88E2-49BBB7B90462}" type="presOf" srcId="{53597FFF-58F2-4929-984E-9A87222E6A6C}" destId="{3522D0E8-7633-4208-967E-7036097EC2FE}" srcOrd="0" destOrd="0" presId="urn:microsoft.com/office/officeart/2005/8/layout/cycle3"/>
    <dgm:cxn modelId="{D2AFEE72-9C89-4A3B-90BF-92AF4D484D03}" type="presOf" srcId="{8CEE6538-E922-4E32-9530-2D5115458123}" destId="{DD8C05D6-2F58-45C2-94BE-43AFCFD0B55F}" srcOrd="0" destOrd="0" presId="urn:microsoft.com/office/officeart/2005/8/layout/cycle3"/>
    <dgm:cxn modelId="{1EB60097-DADA-463C-ADB7-990C6550AA3C}" srcId="{F0144D01-52A2-4189-A316-7DD5D5F59B08}" destId="{A0CD0058-6E11-4A9D-9183-FB6BE39E0CE4}" srcOrd="4" destOrd="0" parTransId="{B7E7BDBF-AD78-4780-B8F6-A46F03F303FC}" sibTransId="{538EFFC8-9B84-4423-8359-B5C767D0F1AD}"/>
    <dgm:cxn modelId="{6E2D8E4C-4C38-4659-A738-8CDB13E7A52F}" srcId="{F0144D01-52A2-4189-A316-7DD5D5F59B08}" destId="{DCD59681-2D9E-4895-9A28-B4EBC913128C}" srcOrd="3" destOrd="0" parTransId="{2D2BE61D-8F92-48D3-BB1A-5AFFF1E24371}" sibTransId="{CD7F033B-D813-40F4-958D-32CFD587F4DA}"/>
    <dgm:cxn modelId="{7DFD01E2-F6D4-48A6-81CC-5909D1B36F37}" type="presParOf" srcId="{1E77B766-BAC3-4046-95A0-1B4030FF474B}" destId="{8F38644C-5819-42DC-AD66-09FE80903F77}" srcOrd="0" destOrd="0" presId="urn:microsoft.com/office/officeart/2005/8/layout/cycle3"/>
    <dgm:cxn modelId="{2230D838-A06E-4DC0-B5EC-577454520180}" type="presParOf" srcId="{8F38644C-5819-42DC-AD66-09FE80903F77}" destId="{3522D0E8-7633-4208-967E-7036097EC2FE}" srcOrd="0" destOrd="0" presId="urn:microsoft.com/office/officeart/2005/8/layout/cycle3"/>
    <dgm:cxn modelId="{7C05EF1E-9EED-481B-BE05-F5A6D2A1C301}" type="presParOf" srcId="{8F38644C-5819-42DC-AD66-09FE80903F77}" destId="{D1FB6614-1892-4242-AFF7-B4CCC831B644}" srcOrd="1" destOrd="0" presId="urn:microsoft.com/office/officeart/2005/8/layout/cycle3"/>
    <dgm:cxn modelId="{8F665BF0-AA62-45BF-AC92-D6711CDAC382}" type="presParOf" srcId="{8F38644C-5819-42DC-AD66-09FE80903F77}" destId="{DD8C05D6-2F58-45C2-94BE-43AFCFD0B55F}" srcOrd="2" destOrd="0" presId="urn:microsoft.com/office/officeart/2005/8/layout/cycle3"/>
    <dgm:cxn modelId="{2D99C9CB-314D-4220-A36D-9E0567FDE652}" type="presParOf" srcId="{8F38644C-5819-42DC-AD66-09FE80903F77}" destId="{3360693D-3CFF-4A6C-866F-C14DD6251C8C}" srcOrd="3" destOrd="0" presId="urn:microsoft.com/office/officeart/2005/8/layout/cycle3"/>
    <dgm:cxn modelId="{9FC2D5CF-1362-467F-975A-7E5FF9FE28C6}" type="presParOf" srcId="{8F38644C-5819-42DC-AD66-09FE80903F77}" destId="{3C2FBEBF-8987-432A-93B4-6AE7ED303735}" srcOrd="4" destOrd="0" presId="urn:microsoft.com/office/officeart/2005/8/layout/cycle3"/>
    <dgm:cxn modelId="{65D48EF9-0FA3-45EA-A2B0-B60ABB292890}" type="presParOf" srcId="{8F38644C-5819-42DC-AD66-09FE80903F77}" destId="{D20A6B70-9827-41C4-B218-0FB5269D2ACE}"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44D01-52A2-4189-A316-7DD5D5F59B0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CD59681-2D9E-4895-9A28-B4EBC913128C}">
      <dgm:prSet phldrT="[Text]" custT="1"/>
      <dgm:spPr>
        <a:solidFill>
          <a:schemeClr val="bg1"/>
        </a:solidFill>
        <a:ln>
          <a:noFill/>
        </a:ln>
      </dgm:spPr>
      <dgm:t>
        <a:bodyPr/>
        <a:lstStyle/>
        <a:p>
          <a:r>
            <a:rPr lang="en-US" sz="1800" b="0" dirty="0" smtClean="0">
              <a:solidFill>
                <a:sysClr val="windowText" lastClr="000000"/>
              </a:solidFill>
            </a:rPr>
            <a:t>January</a:t>
          </a:r>
          <a:endParaRPr lang="en-US" sz="1800" b="0" dirty="0">
            <a:solidFill>
              <a:sysClr val="windowText" lastClr="000000"/>
            </a:solidFill>
          </a:endParaRPr>
        </a:p>
      </dgm:t>
    </dgm:pt>
    <dgm:pt modelId="{2D2BE61D-8F92-48D3-BB1A-5AFFF1E24371}" type="parTrans" cxnId="{6E2D8E4C-4C38-4659-A738-8CDB13E7A52F}">
      <dgm:prSet/>
      <dgm:spPr/>
      <dgm:t>
        <a:bodyPr/>
        <a:lstStyle/>
        <a:p>
          <a:endParaRPr lang="en-US"/>
        </a:p>
      </dgm:t>
    </dgm:pt>
    <dgm:pt modelId="{CD7F033B-D813-40F4-958D-32CFD587F4DA}" type="sibTrans" cxnId="{6E2D8E4C-4C38-4659-A738-8CDB13E7A52F}">
      <dgm:prSet/>
      <dgm:spPr/>
      <dgm:t>
        <a:bodyPr/>
        <a:lstStyle/>
        <a:p>
          <a:endParaRPr lang="en-US"/>
        </a:p>
      </dgm:t>
    </dgm:pt>
    <dgm:pt modelId="{53597FFF-58F2-4929-984E-9A87222E6A6C}">
      <dgm:prSet phldrT="[Text]" custT="1"/>
      <dgm:spPr>
        <a:solidFill>
          <a:schemeClr val="bg1"/>
        </a:solidFill>
        <a:ln>
          <a:noFill/>
        </a:ln>
      </dgm:spPr>
      <dgm:t>
        <a:bodyPr/>
        <a:lstStyle/>
        <a:p>
          <a:r>
            <a:rPr lang="en-US" sz="1800" b="0" dirty="0" smtClean="0">
              <a:solidFill>
                <a:sysClr val="windowText" lastClr="000000"/>
              </a:solidFill>
            </a:rPr>
            <a:t>July/Aug</a:t>
          </a:r>
          <a:endParaRPr lang="en-US" sz="1800" b="0" dirty="0">
            <a:solidFill>
              <a:sysClr val="windowText" lastClr="000000"/>
            </a:solidFill>
          </a:endParaRPr>
        </a:p>
      </dgm:t>
    </dgm:pt>
    <dgm:pt modelId="{AA742063-635E-4DD8-B996-012132562418}" type="parTrans" cxnId="{F015778B-DC6E-486E-AF63-8213853C9ED2}">
      <dgm:prSet/>
      <dgm:spPr/>
      <dgm:t>
        <a:bodyPr/>
        <a:lstStyle/>
        <a:p>
          <a:endParaRPr lang="en-US"/>
        </a:p>
      </dgm:t>
    </dgm:pt>
    <dgm:pt modelId="{00EE6D24-1B24-4FB5-8B36-4CF66DF8B02A}" type="sibTrans" cxnId="{F015778B-DC6E-486E-AF63-8213853C9ED2}">
      <dgm:prSet/>
      <dgm:spPr/>
      <dgm:t>
        <a:bodyPr/>
        <a:lstStyle/>
        <a:p>
          <a:endParaRPr lang="en-US"/>
        </a:p>
      </dgm:t>
    </dgm:pt>
    <dgm:pt modelId="{8CEE6538-E922-4E32-9530-2D5115458123}">
      <dgm:prSet phldrT="[Text]" custT="1"/>
      <dgm:spPr>
        <a:solidFill>
          <a:schemeClr val="bg1"/>
        </a:solidFill>
        <a:ln>
          <a:noFill/>
        </a:ln>
      </dgm:spPr>
      <dgm:t>
        <a:bodyPr/>
        <a:lstStyle/>
        <a:p>
          <a:r>
            <a:rPr lang="en-US" sz="1800" b="0" dirty="0" smtClean="0">
              <a:solidFill>
                <a:sysClr val="windowText" lastClr="000000"/>
              </a:solidFill>
            </a:rPr>
            <a:t>September</a:t>
          </a:r>
          <a:endParaRPr lang="en-US" sz="1800" b="0" dirty="0">
            <a:solidFill>
              <a:sysClr val="windowText" lastClr="000000"/>
            </a:solidFill>
          </a:endParaRPr>
        </a:p>
      </dgm:t>
    </dgm:pt>
    <dgm:pt modelId="{DB1D85F4-1935-4D49-A167-02307D417369}" type="parTrans" cxnId="{DB2F30F7-9E3A-4229-A7F6-4902D28D62B4}">
      <dgm:prSet/>
      <dgm:spPr/>
      <dgm:t>
        <a:bodyPr/>
        <a:lstStyle/>
        <a:p>
          <a:endParaRPr lang="en-US"/>
        </a:p>
      </dgm:t>
    </dgm:pt>
    <dgm:pt modelId="{D2414DED-7078-4E2C-B9C8-40A462ED0640}" type="sibTrans" cxnId="{DB2F30F7-9E3A-4229-A7F6-4902D28D62B4}">
      <dgm:prSet/>
      <dgm:spPr/>
      <dgm:t>
        <a:bodyPr/>
        <a:lstStyle/>
        <a:p>
          <a:endParaRPr lang="en-US"/>
        </a:p>
      </dgm:t>
    </dgm:pt>
    <dgm:pt modelId="{01ACE806-B744-4227-B0E3-A8832C362B50}">
      <dgm:prSet phldrT="[Text]" custT="1"/>
      <dgm:spPr>
        <a:solidFill>
          <a:schemeClr val="bg1"/>
        </a:solidFill>
        <a:ln>
          <a:noFill/>
        </a:ln>
      </dgm:spPr>
      <dgm:t>
        <a:bodyPr/>
        <a:lstStyle/>
        <a:p>
          <a:r>
            <a:rPr lang="en-US" sz="1800" b="0" dirty="0" smtClean="0">
              <a:solidFill>
                <a:sysClr val="windowText" lastClr="000000"/>
              </a:solidFill>
            </a:rPr>
            <a:t> November</a:t>
          </a:r>
          <a:endParaRPr lang="en-US" sz="1800" b="0" dirty="0">
            <a:solidFill>
              <a:sysClr val="windowText" lastClr="000000"/>
            </a:solidFill>
          </a:endParaRPr>
        </a:p>
      </dgm:t>
    </dgm:pt>
    <dgm:pt modelId="{D22D76D5-5604-4FA1-99BE-946265D3BA5D}" type="parTrans" cxnId="{480C9ED4-0624-4C67-931A-6CE61FD7DCB5}">
      <dgm:prSet/>
      <dgm:spPr/>
      <dgm:t>
        <a:bodyPr/>
        <a:lstStyle/>
        <a:p>
          <a:endParaRPr lang="en-US"/>
        </a:p>
      </dgm:t>
    </dgm:pt>
    <dgm:pt modelId="{7F14FE82-5786-4DAC-97E8-BA14C3F65FB9}" type="sibTrans" cxnId="{480C9ED4-0624-4C67-931A-6CE61FD7DCB5}">
      <dgm:prSet/>
      <dgm:spPr/>
      <dgm:t>
        <a:bodyPr/>
        <a:lstStyle/>
        <a:p>
          <a:endParaRPr lang="en-US"/>
        </a:p>
      </dgm:t>
    </dgm:pt>
    <dgm:pt modelId="{A0CD0058-6E11-4A9D-9183-FB6BE39E0CE4}">
      <dgm:prSet phldrT="[Text]" custT="1"/>
      <dgm:spPr>
        <a:solidFill>
          <a:schemeClr val="bg1"/>
        </a:solidFill>
        <a:ln>
          <a:noFill/>
        </a:ln>
      </dgm:spPr>
      <dgm:t>
        <a:bodyPr/>
        <a:lstStyle/>
        <a:p>
          <a:r>
            <a:rPr lang="en-US" sz="1800" b="0" dirty="0" smtClean="0">
              <a:solidFill>
                <a:sysClr val="windowText" lastClr="000000"/>
              </a:solidFill>
            </a:rPr>
            <a:t>May/June</a:t>
          </a:r>
          <a:endParaRPr lang="en-US" sz="1800" b="0" dirty="0">
            <a:solidFill>
              <a:sysClr val="windowText" lastClr="000000"/>
            </a:solidFill>
          </a:endParaRPr>
        </a:p>
      </dgm:t>
    </dgm:pt>
    <dgm:pt modelId="{B7E7BDBF-AD78-4780-B8F6-A46F03F303FC}" type="parTrans" cxnId="{1EB60097-DADA-463C-ADB7-990C6550AA3C}">
      <dgm:prSet/>
      <dgm:spPr/>
      <dgm:t>
        <a:bodyPr/>
        <a:lstStyle/>
        <a:p>
          <a:endParaRPr lang="en-US"/>
        </a:p>
      </dgm:t>
    </dgm:pt>
    <dgm:pt modelId="{538EFFC8-9B84-4423-8359-B5C767D0F1AD}" type="sibTrans" cxnId="{1EB60097-DADA-463C-ADB7-990C6550AA3C}">
      <dgm:prSet/>
      <dgm:spPr/>
      <dgm:t>
        <a:bodyPr/>
        <a:lstStyle/>
        <a:p>
          <a:endParaRPr lang="en-US"/>
        </a:p>
      </dgm:t>
    </dgm:pt>
    <dgm:pt modelId="{1E77B766-BAC3-4046-95A0-1B4030FF474B}" type="pres">
      <dgm:prSet presAssocID="{F0144D01-52A2-4189-A316-7DD5D5F59B08}" presName="Name0" presStyleCnt="0">
        <dgm:presLayoutVars>
          <dgm:dir/>
          <dgm:resizeHandles val="exact"/>
        </dgm:presLayoutVars>
      </dgm:prSet>
      <dgm:spPr/>
      <dgm:t>
        <a:bodyPr/>
        <a:lstStyle/>
        <a:p>
          <a:endParaRPr lang="en-US"/>
        </a:p>
      </dgm:t>
    </dgm:pt>
    <dgm:pt modelId="{8F38644C-5819-42DC-AD66-09FE80903F77}" type="pres">
      <dgm:prSet presAssocID="{F0144D01-52A2-4189-A316-7DD5D5F59B08}" presName="cycle" presStyleCnt="0"/>
      <dgm:spPr/>
    </dgm:pt>
    <dgm:pt modelId="{3522D0E8-7633-4208-967E-7036097EC2FE}" type="pres">
      <dgm:prSet presAssocID="{53597FFF-58F2-4929-984E-9A87222E6A6C}" presName="nodeFirstNode" presStyleLbl="node1" presStyleIdx="0" presStyleCnt="5" custScaleX="72246" custScaleY="48164">
        <dgm:presLayoutVars>
          <dgm:bulletEnabled val="1"/>
        </dgm:presLayoutVars>
      </dgm:prSet>
      <dgm:spPr/>
      <dgm:t>
        <a:bodyPr/>
        <a:lstStyle/>
        <a:p>
          <a:endParaRPr lang="en-US"/>
        </a:p>
      </dgm:t>
    </dgm:pt>
    <dgm:pt modelId="{D1FB6614-1892-4242-AFF7-B4CCC831B644}" type="pres">
      <dgm:prSet presAssocID="{00EE6D24-1B24-4FB5-8B36-4CF66DF8B02A}" presName="sibTransFirstNode" presStyleLbl="bgShp" presStyleIdx="0" presStyleCnt="1"/>
      <dgm:spPr/>
      <dgm:t>
        <a:bodyPr/>
        <a:lstStyle/>
        <a:p>
          <a:endParaRPr lang="en-US"/>
        </a:p>
      </dgm:t>
    </dgm:pt>
    <dgm:pt modelId="{DD8C05D6-2F58-45C2-94BE-43AFCFD0B55F}" type="pres">
      <dgm:prSet presAssocID="{8CEE6538-E922-4E32-9530-2D5115458123}" presName="nodeFollowingNodes" presStyleLbl="node1" presStyleIdx="1" presStyleCnt="5" custScaleX="72246" custScaleY="48164">
        <dgm:presLayoutVars>
          <dgm:bulletEnabled val="1"/>
        </dgm:presLayoutVars>
      </dgm:prSet>
      <dgm:spPr/>
      <dgm:t>
        <a:bodyPr/>
        <a:lstStyle/>
        <a:p>
          <a:endParaRPr lang="en-US"/>
        </a:p>
      </dgm:t>
    </dgm:pt>
    <dgm:pt modelId="{3360693D-3CFF-4A6C-866F-C14DD6251C8C}" type="pres">
      <dgm:prSet presAssocID="{01ACE806-B744-4227-B0E3-A8832C362B50}" presName="nodeFollowingNodes" presStyleLbl="node1" presStyleIdx="2" presStyleCnt="5" custScaleX="72246" custScaleY="48164" custRadScaleRad="99915" custRadScaleInc="-11312">
        <dgm:presLayoutVars>
          <dgm:bulletEnabled val="1"/>
        </dgm:presLayoutVars>
      </dgm:prSet>
      <dgm:spPr/>
      <dgm:t>
        <a:bodyPr/>
        <a:lstStyle/>
        <a:p>
          <a:endParaRPr lang="en-US"/>
        </a:p>
      </dgm:t>
    </dgm:pt>
    <dgm:pt modelId="{3C2FBEBF-8987-432A-93B4-6AE7ED303735}" type="pres">
      <dgm:prSet presAssocID="{DCD59681-2D9E-4895-9A28-B4EBC913128C}" presName="nodeFollowingNodes" presStyleLbl="node1" presStyleIdx="3" presStyleCnt="5" custScaleX="51033" custScaleY="48164" custRadScaleRad="96812" custRadScaleInc="9078">
        <dgm:presLayoutVars>
          <dgm:bulletEnabled val="1"/>
        </dgm:presLayoutVars>
      </dgm:prSet>
      <dgm:spPr/>
      <dgm:t>
        <a:bodyPr/>
        <a:lstStyle/>
        <a:p>
          <a:endParaRPr lang="en-US"/>
        </a:p>
      </dgm:t>
    </dgm:pt>
    <dgm:pt modelId="{D20A6B70-9827-41C4-B218-0FB5269D2ACE}" type="pres">
      <dgm:prSet presAssocID="{A0CD0058-6E11-4A9D-9183-FB6BE39E0CE4}" presName="nodeFollowingNodes" presStyleLbl="node1" presStyleIdx="4" presStyleCnt="5" custScaleX="72246" custScaleY="48164">
        <dgm:presLayoutVars>
          <dgm:bulletEnabled val="1"/>
        </dgm:presLayoutVars>
      </dgm:prSet>
      <dgm:spPr/>
      <dgm:t>
        <a:bodyPr/>
        <a:lstStyle/>
        <a:p>
          <a:endParaRPr lang="en-US"/>
        </a:p>
      </dgm:t>
    </dgm:pt>
  </dgm:ptLst>
  <dgm:cxnLst>
    <dgm:cxn modelId="{480C9ED4-0624-4C67-931A-6CE61FD7DCB5}" srcId="{F0144D01-52A2-4189-A316-7DD5D5F59B08}" destId="{01ACE806-B744-4227-B0E3-A8832C362B50}" srcOrd="2" destOrd="0" parTransId="{D22D76D5-5604-4FA1-99BE-946265D3BA5D}" sibTransId="{7F14FE82-5786-4DAC-97E8-BA14C3F65FB9}"/>
    <dgm:cxn modelId="{86573000-C17B-4AE9-821E-215A8390599A}" type="presOf" srcId="{53597FFF-58F2-4929-984E-9A87222E6A6C}" destId="{3522D0E8-7633-4208-967E-7036097EC2FE}" srcOrd="0" destOrd="0" presId="urn:microsoft.com/office/officeart/2005/8/layout/cycle3"/>
    <dgm:cxn modelId="{03172587-2EC4-48ED-BF6A-21B8800169E0}" type="presOf" srcId="{8CEE6538-E922-4E32-9530-2D5115458123}" destId="{DD8C05D6-2F58-45C2-94BE-43AFCFD0B55F}" srcOrd="0" destOrd="0" presId="urn:microsoft.com/office/officeart/2005/8/layout/cycle3"/>
    <dgm:cxn modelId="{1AA598D2-760C-42C3-B64F-686E573EB073}" type="presOf" srcId="{F0144D01-52A2-4189-A316-7DD5D5F59B08}" destId="{1E77B766-BAC3-4046-95A0-1B4030FF474B}" srcOrd="0" destOrd="0" presId="urn:microsoft.com/office/officeart/2005/8/layout/cycle3"/>
    <dgm:cxn modelId="{BA97C80D-EDAC-44BA-B197-547C934C25EB}" type="presOf" srcId="{00EE6D24-1B24-4FB5-8B36-4CF66DF8B02A}" destId="{D1FB6614-1892-4242-AFF7-B4CCC831B644}" srcOrd="0" destOrd="0" presId="urn:microsoft.com/office/officeart/2005/8/layout/cycle3"/>
    <dgm:cxn modelId="{1AE59B8E-A5AA-40CF-8873-2E6EA8347398}" type="presOf" srcId="{DCD59681-2D9E-4895-9A28-B4EBC913128C}" destId="{3C2FBEBF-8987-432A-93B4-6AE7ED303735}" srcOrd="0" destOrd="0" presId="urn:microsoft.com/office/officeart/2005/8/layout/cycle3"/>
    <dgm:cxn modelId="{90E32367-3333-4AD0-A556-3B52D339C8B3}" type="presOf" srcId="{A0CD0058-6E11-4A9D-9183-FB6BE39E0CE4}" destId="{D20A6B70-9827-41C4-B218-0FB5269D2ACE}" srcOrd="0" destOrd="0" presId="urn:microsoft.com/office/officeart/2005/8/layout/cycle3"/>
    <dgm:cxn modelId="{7F989692-7DB2-4415-90D3-F2567977307E}" type="presOf" srcId="{01ACE806-B744-4227-B0E3-A8832C362B50}" destId="{3360693D-3CFF-4A6C-866F-C14DD6251C8C}" srcOrd="0" destOrd="0" presId="urn:microsoft.com/office/officeart/2005/8/layout/cycle3"/>
    <dgm:cxn modelId="{1EB60097-DADA-463C-ADB7-990C6550AA3C}" srcId="{F0144D01-52A2-4189-A316-7DD5D5F59B08}" destId="{A0CD0058-6E11-4A9D-9183-FB6BE39E0CE4}" srcOrd="4" destOrd="0" parTransId="{B7E7BDBF-AD78-4780-B8F6-A46F03F303FC}" sibTransId="{538EFFC8-9B84-4423-8359-B5C767D0F1AD}"/>
    <dgm:cxn modelId="{6E2D8E4C-4C38-4659-A738-8CDB13E7A52F}" srcId="{F0144D01-52A2-4189-A316-7DD5D5F59B08}" destId="{DCD59681-2D9E-4895-9A28-B4EBC913128C}" srcOrd="3" destOrd="0" parTransId="{2D2BE61D-8F92-48D3-BB1A-5AFFF1E24371}" sibTransId="{CD7F033B-D813-40F4-958D-32CFD587F4DA}"/>
    <dgm:cxn modelId="{DB2F30F7-9E3A-4229-A7F6-4902D28D62B4}" srcId="{F0144D01-52A2-4189-A316-7DD5D5F59B08}" destId="{8CEE6538-E922-4E32-9530-2D5115458123}" srcOrd="1" destOrd="0" parTransId="{DB1D85F4-1935-4D49-A167-02307D417369}" sibTransId="{D2414DED-7078-4E2C-B9C8-40A462ED0640}"/>
    <dgm:cxn modelId="{F015778B-DC6E-486E-AF63-8213853C9ED2}" srcId="{F0144D01-52A2-4189-A316-7DD5D5F59B08}" destId="{53597FFF-58F2-4929-984E-9A87222E6A6C}" srcOrd="0" destOrd="0" parTransId="{AA742063-635E-4DD8-B996-012132562418}" sibTransId="{00EE6D24-1B24-4FB5-8B36-4CF66DF8B02A}"/>
    <dgm:cxn modelId="{3EE5BF22-4728-47F3-BFE8-BED853584AF6}" type="presParOf" srcId="{1E77B766-BAC3-4046-95A0-1B4030FF474B}" destId="{8F38644C-5819-42DC-AD66-09FE80903F77}" srcOrd="0" destOrd="0" presId="urn:microsoft.com/office/officeart/2005/8/layout/cycle3"/>
    <dgm:cxn modelId="{BC76BA80-E426-4ABD-818B-2968A1F8798F}" type="presParOf" srcId="{8F38644C-5819-42DC-AD66-09FE80903F77}" destId="{3522D0E8-7633-4208-967E-7036097EC2FE}" srcOrd="0" destOrd="0" presId="urn:microsoft.com/office/officeart/2005/8/layout/cycle3"/>
    <dgm:cxn modelId="{EBF5ED80-951B-46BE-9D80-74D1848EFFC9}" type="presParOf" srcId="{8F38644C-5819-42DC-AD66-09FE80903F77}" destId="{D1FB6614-1892-4242-AFF7-B4CCC831B644}" srcOrd="1" destOrd="0" presId="urn:microsoft.com/office/officeart/2005/8/layout/cycle3"/>
    <dgm:cxn modelId="{F2CF66CD-E57C-4F83-AABF-F64F1D8FE2C9}" type="presParOf" srcId="{8F38644C-5819-42DC-AD66-09FE80903F77}" destId="{DD8C05D6-2F58-45C2-94BE-43AFCFD0B55F}" srcOrd="2" destOrd="0" presId="urn:microsoft.com/office/officeart/2005/8/layout/cycle3"/>
    <dgm:cxn modelId="{BC46391B-7F55-46A8-9346-9BDCF797167F}" type="presParOf" srcId="{8F38644C-5819-42DC-AD66-09FE80903F77}" destId="{3360693D-3CFF-4A6C-866F-C14DD6251C8C}" srcOrd="3" destOrd="0" presId="urn:microsoft.com/office/officeart/2005/8/layout/cycle3"/>
    <dgm:cxn modelId="{27D09EF3-C901-4174-8EF3-4D569DB42F7C}" type="presParOf" srcId="{8F38644C-5819-42DC-AD66-09FE80903F77}" destId="{3C2FBEBF-8987-432A-93B4-6AE7ED303735}" srcOrd="4" destOrd="0" presId="urn:microsoft.com/office/officeart/2005/8/layout/cycle3"/>
    <dgm:cxn modelId="{4C842AE6-1EE5-44FF-B7A6-617F291514D5}" type="presParOf" srcId="{8F38644C-5819-42DC-AD66-09FE80903F77}" destId="{D20A6B70-9827-41C4-B218-0FB5269D2ACE}"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59835F-5375-4E02-BE9D-4CE82A56401F}"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59895DE5-7370-44AC-A4DD-CB5C05947E62}">
      <dgm:prSet phldrT="[Text]" custT="1"/>
      <dgm:spPr>
        <a:solidFill>
          <a:srgbClr val="F89C15"/>
        </a:solidFill>
      </dgm:spPr>
      <dgm:t>
        <a:bodyPr/>
        <a:lstStyle/>
        <a:p>
          <a:r>
            <a:rPr lang="en-US" sz="1800" dirty="0" smtClean="0">
              <a:solidFill>
                <a:schemeClr val="tx1"/>
              </a:solidFill>
            </a:rPr>
            <a:t>Teachers and Evaluators</a:t>
          </a:r>
          <a:endParaRPr lang="en-US" sz="1800" dirty="0">
            <a:solidFill>
              <a:schemeClr val="tx1"/>
            </a:solidFill>
          </a:endParaRPr>
        </a:p>
      </dgm:t>
    </dgm:pt>
    <dgm:pt modelId="{AA9F884B-AEB7-41B8-AC8D-BA93D4187E5C}" type="parTrans" cxnId="{57DDEC1B-2B5B-466E-BDB3-21D07FAAE665}">
      <dgm:prSet/>
      <dgm:spPr/>
      <dgm:t>
        <a:bodyPr/>
        <a:lstStyle/>
        <a:p>
          <a:endParaRPr lang="en-US"/>
        </a:p>
      </dgm:t>
    </dgm:pt>
    <dgm:pt modelId="{D664BE22-2D0D-4DE0-B94D-942F14773FAB}" type="sibTrans" cxnId="{57DDEC1B-2B5B-466E-BDB3-21D07FAAE665}">
      <dgm:prSet/>
      <dgm:spPr/>
      <dgm:t>
        <a:bodyPr/>
        <a:lstStyle/>
        <a:p>
          <a:endParaRPr lang="en-US"/>
        </a:p>
      </dgm:t>
    </dgm:pt>
    <dgm:pt modelId="{11B7FD82-DF9B-4605-A80B-9C9B544B507B}">
      <dgm:prSet phldrT="[Text]" custT="1"/>
      <dgm:spPr>
        <a:solidFill>
          <a:srgbClr val="F89C15"/>
        </a:solidFill>
      </dgm:spPr>
      <dgm:t>
        <a:bodyPr/>
        <a:lstStyle/>
        <a:p>
          <a:r>
            <a:rPr lang="en-US" sz="1800" dirty="0" smtClean="0">
              <a:solidFill>
                <a:schemeClr val="tx1"/>
              </a:solidFill>
            </a:rPr>
            <a:t>Individual Teacher Data</a:t>
          </a:r>
          <a:endParaRPr lang="en-US" sz="1800" dirty="0">
            <a:solidFill>
              <a:schemeClr val="tx1"/>
            </a:solidFill>
          </a:endParaRPr>
        </a:p>
      </dgm:t>
    </dgm:pt>
    <dgm:pt modelId="{BF9CD257-3FB8-4614-AD0A-7BAAF5FDF793}" type="parTrans" cxnId="{BFAD13B8-A812-4C00-BFDD-71B9031D4C5F}">
      <dgm:prSet/>
      <dgm:spPr/>
      <dgm:t>
        <a:bodyPr/>
        <a:lstStyle/>
        <a:p>
          <a:endParaRPr lang="en-US"/>
        </a:p>
      </dgm:t>
    </dgm:pt>
    <dgm:pt modelId="{4E66D51F-6FA0-4B52-998F-986CF5D27978}" type="sibTrans" cxnId="{BFAD13B8-A812-4C00-BFDD-71B9031D4C5F}">
      <dgm:prSet/>
      <dgm:spPr/>
      <dgm:t>
        <a:bodyPr/>
        <a:lstStyle/>
        <a:p>
          <a:endParaRPr lang="en-US"/>
        </a:p>
      </dgm:t>
    </dgm:pt>
    <dgm:pt modelId="{4FD31E64-883A-4AB1-98EF-34882E4FAF93}">
      <dgm:prSet phldrT="[Text]" custT="1"/>
      <dgm:spPr/>
      <dgm:t>
        <a:bodyPr/>
        <a:lstStyle/>
        <a:p>
          <a:r>
            <a:rPr lang="en-US" sz="1800" dirty="0" smtClean="0"/>
            <a:t>Aggregate School </a:t>
          </a:r>
          <a:r>
            <a:rPr lang="en-US" sz="1800" dirty="0"/>
            <a:t>Data</a:t>
          </a:r>
        </a:p>
      </dgm:t>
    </dgm:pt>
    <dgm:pt modelId="{FDB88D1D-F353-4D02-9680-9611F203C041}" type="parTrans" cxnId="{819E55FD-DF7B-4CD9-9B44-6C8FBEED5ED1}">
      <dgm:prSet/>
      <dgm:spPr/>
      <dgm:t>
        <a:bodyPr/>
        <a:lstStyle/>
        <a:p>
          <a:endParaRPr lang="en-US"/>
        </a:p>
      </dgm:t>
    </dgm:pt>
    <dgm:pt modelId="{71437651-E6AA-468A-B02A-86882799897D}" type="sibTrans" cxnId="{819E55FD-DF7B-4CD9-9B44-6C8FBEED5ED1}">
      <dgm:prSet/>
      <dgm:spPr/>
      <dgm:t>
        <a:bodyPr/>
        <a:lstStyle/>
        <a:p>
          <a:endParaRPr lang="en-US"/>
        </a:p>
      </dgm:t>
    </dgm:pt>
    <dgm:pt modelId="{026FE765-23A4-4203-A796-3977A694AE2F}">
      <dgm:prSet phldrT="[Text]" custT="1"/>
      <dgm:spPr>
        <a:solidFill>
          <a:srgbClr val="F89C15"/>
        </a:solidFill>
      </dgm:spPr>
      <dgm:t>
        <a:bodyPr/>
        <a:lstStyle/>
        <a:p>
          <a:r>
            <a:rPr lang="en-US" sz="1800" dirty="0" smtClean="0">
              <a:solidFill>
                <a:schemeClr val="tx1"/>
              </a:solidFill>
            </a:rPr>
            <a:t>Teacher Professional Development Plan</a:t>
          </a:r>
          <a:endParaRPr lang="en-US" sz="1800" dirty="0">
            <a:solidFill>
              <a:schemeClr val="tx1"/>
            </a:solidFill>
          </a:endParaRPr>
        </a:p>
      </dgm:t>
    </dgm:pt>
    <dgm:pt modelId="{821AE46D-6DC4-4BBF-AE2F-94D75D8F268B}" type="parTrans" cxnId="{E161FAF0-D117-4E0B-863C-FC8A27B95691}">
      <dgm:prSet/>
      <dgm:spPr/>
      <dgm:t>
        <a:bodyPr/>
        <a:lstStyle/>
        <a:p>
          <a:endParaRPr lang="en-US"/>
        </a:p>
      </dgm:t>
    </dgm:pt>
    <dgm:pt modelId="{A2E04099-2962-4BF0-BF8E-06F9667CE7DB}" type="sibTrans" cxnId="{E161FAF0-D117-4E0B-863C-FC8A27B95691}">
      <dgm:prSet/>
      <dgm:spPr/>
      <dgm:t>
        <a:bodyPr/>
        <a:lstStyle/>
        <a:p>
          <a:endParaRPr lang="en-US"/>
        </a:p>
      </dgm:t>
    </dgm:pt>
    <dgm:pt modelId="{B10A257D-3311-4A29-BDF1-E66128037B4B}">
      <dgm:prSet phldrT="[Text]" custT="1"/>
      <dgm:spPr/>
      <dgm:t>
        <a:bodyPr/>
        <a:lstStyle/>
        <a:p>
          <a:r>
            <a:rPr lang="en-US" sz="1800" dirty="0" smtClean="0"/>
            <a:t>School Improvement Panel (</a:t>
          </a:r>
          <a:r>
            <a:rPr lang="en-US" sz="1800" dirty="0" err="1" smtClean="0"/>
            <a:t>ScIP</a:t>
          </a:r>
          <a:r>
            <a:rPr lang="en-US" sz="1800" dirty="0" smtClean="0"/>
            <a:t>)</a:t>
          </a:r>
          <a:endParaRPr lang="en-US" sz="1800" dirty="0"/>
        </a:p>
      </dgm:t>
    </dgm:pt>
    <dgm:pt modelId="{2CC8C6E5-9038-44A3-9202-0F410A23E173}" type="parTrans" cxnId="{7B8D5E40-48CF-4F11-891A-A1D9B4B5983B}">
      <dgm:prSet/>
      <dgm:spPr/>
      <dgm:t>
        <a:bodyPr/>
        <a:lstStyle/>
        <a:p>
          <a:endParaRPr lang="en-US"/>
        </a:p>
      </dgm:t>
    </dgm:pt>
    <dgm:pt modelId="{8E249B8C-5B8A-43EB-A55A-97F77182C956}" type="sibTrans" cxnId="{7B8D5E40-48CF-4F11-891A-A1D9B4B5983B}">
      <dgm:prSet/>
      <dgm:spPr/>
      <dgm:t>
        <a:bodyPr/>
        <a:lstStyle/>
        <a:p>
          <a:endParaRPr lang="en-US"/>
        </a:p>
      </dgm:t>
    </dgm:pt>
    <dgm:pt modelId="{3B722ECB-81DE-47D8-A8FA-04C9E0804CE0}">
      <dgm:prSet phldrT="[Text]" custT="1"/>
      <dgm:spPr/>
      <dgm:t>
        <a:bodyPr/>
        <a:lstStyle/>
        <a:p>
          <a:r>
            <a:rPr lang="en-US" sz="1800" dirty="0" smtClean="0"/>
            <a:t>School Professional Development Plan</a:t>
          </a:r>
          <a:endParaRPr lang="en-US" sz="1800" dirty="0"/>
        </a:p>
      </dgm:t>
    </dgm:pt>
    <dgm:pt modelId="{07E2975B-90E4-4593-BB49-7BD02F5FC459}" type="parTrans" cxnId="{CC3F86D2-287D-40A9-80C2-DEDC6B1CD61E}">
      <dgm:prSet/>
      <dgm:spPr/>
      <dgm:t>
        <a:bodyPr/>
        <a:lstStyle/>
        <a:p>
          <a:endParaRPr lang="en-US"/>
        </a:p>
      </dgm:t>
    </dgm:pt>
    <dgm:pt modelId="{B50E72AC-DE1B-43A7-8536-177CB6FC978C}" type="sibTrans" cxnId="{CC3F86D2-287D-40A9-80C2-DEDC6B1CD61E}">
      <dgm:prSet/>
      <dgm:spPr/>
      <dgm:t>
        <a:bodyPr/>
        <a:lstStyle/>
        <a:p>
          <a:endParaRPr lang="en-US"/>
        </a:p>
      </dgm:t>
    </dgm:pt>
    <dgm:pt modelId="{36415225-302A-4DF9-A0E8-6305FC1286F8}">
      <dgm:prSet phldrT="[Text]" custT="1"/>
      <dgm:spPr>
        <a:solidFill>
          <a:schemeClr val="accent1">
            <a:lumMod val="60000"/>
            <a:lumOff val="40000"/>
          </a:schemeClr>
        </a:solidFill>
      </dgm:spPr>
      <dgm:t>
        <a:bodyPr/>
        <a:lstStyle/>
        <a:p>
          <a:r>
            <a:rPr lang="en-US" sz="1800" dirty="0" smtClean="0">
              <a:solidFill>
                <a:schemeClr val="bg1"/>
              </a:solidFill>
            </a:rPr>
            <a:t>Accurate Evaluations</a:t>
          </a:r>
        </a:p>
      </dgm:t>
    </dgm:pt>
    <dgm:pt modelId="{4EC6F94C-3331-41B9-93A6-6CC568EAB8C1}" type="sibTrans" cxnId="{E38E9D4A-79F5-4DBA-BF62-45769A781BF7}">
      <dgm:prSet/>
      <dgm:spPr/>
      <dgm:t>
        <a:bodyPr/>
        <a:lstStyle/>
        <a:p>
          <a:endParaRPr lang="en-US"/>
        </a:p>
      </dgm:t>
    </dgm:pt>
    <dgm:pt modelId="{F2E1A758-4FEF-4319-B528-93FB10C3E74D}" type="parTrans" cxnId="{E38E9D4A-79F5-4DBA-BF62-45769A781BF7}">
      <dgm:prSet/>
      <dgm:spPr/>
      <dgm:t>
        <a:bodyPr/>
        <a:lstStyle/>
        <a:p>
          <a:endParaRPr lang="en-US"/>
        </a:p>
      </dgm:t>
    </dgm:pt>
    <dgm:pt modelId="{B1ACC9D3-1C4D-4B8E-A11E-D98B680B7681}" type="pres">
      <dgm:prSet presAssocID="{BB59835F-5375-4E02-BE9D-4CE82A56401F}" presName="mainComposite" presStyleCnt="0">
        <dgm:presLayoutVars>
          <dgm:chPref val="1"/>
          <dgm:dir/>
          <dgm:animOne val="branch"/>
          <dgm:animLvl val="lvl"/>
          <dgm:resizeHandles val="exact"/>
        </dgm:presLayoutVars>
      </dgm:prSet>
      <dgm:spPr/>
      <dgm:t>
        <a:bodyPr/>
        <a:lstStyle/>
        <a:p>
          <a:endParaRPr lang="en-US"/>
        </a:p>
      </dgm:t>
    </dgm:pt>
    <dgm:pt modelId="{4E86CE72-FB84-47EB-8E6F-B6B3FBDA12B7}" type="pres">
      <dgm:prSet presAssocID="{BB59835F-5375-4E02-BE9D-4CE82A56401F}" presName="hierFlow" presStyleCnt="0"/>
      <dgm:spPr/>
    </dgm:pt>
    <dgm:pt modelId="{F4A4EB0B-E25C-4737-A321-9761EDBF21B6}" type="pres">
      <dgm:prSet presAssocID="{BB59835F-5375-4E02-BE9D-4CE82A56401F}" presName="hierChild1" presStyleCnt="0">
        <dgm:presLayoutVars>
          <dgm:chPref val="1"/>
          <dgm:animOne val="branch"/>
          <dgm:animLvl val="lvl"/>
        </dgm:presLayoutVars>
      </dgm:prSet>
      <dgm:spPr/>
    </dgm:pt>
    <dgm:pt modelId="{948D5D02-C14F-48FC-95AA-ED2397E68DF5}" type="pres">
      <dgm:prSet presAssocID="{36415225-302A-4DF9-A0E8-6305FC1286F8}" presName="Name17" presStyleCnt="0"/>
      <dgm:spPr/>
    </dgm:pt>
    <dgm:pt modelId="{9650C436-0EA4-4498-9688-52DDBFE7B86D}" type="pres">
      <dgm:prSet presAssocID="{36415225-302A-4DF9-A0E8-6305FC1286F8}" presName="level1Shape" presStyleLbl="node0" presStyleIdx="0" presStyleCnt="1" custScaleY="160203" custLinFactNeighborX="-2031" custLinFactNeighborY="4063">
        <dgm:presLayoutVars>
          <dgm:chPref val="3"/>
        </dgm:presLayoutVars>
      </dgm:prSet>
      <dgm:spPr/>
      <dgm:t>
        <a:bodyPr/>
        <a:lstStyle/>
        <a:p>
          <a:endParaRPr lang="en-US"/>
        </a:p>
      </dgm:t>
    </dgm:pt>
    <dgm:pt modelId="{CD7D5BA0-C4F2-48CB-993B-D97675032F8B}" type="pres">
      <dgm:prSet presAssocID="{36415225-302A-4DF9-A0E8-6305FC1286F8}" presName="hierChild2" presStyleCnt="0"/>
      <dgm:spPr/>
    </dgm:pt>
    <dgm:pt modelId="{8D03C752-B034-49FA-BE8E-F4783FB068DB}" type="pres">
      <dgm:prSet presAssocID="{BF9CD257-3FB8-4614-AD0A-7BAAF5FDF793}" presName="Name25" presStyleLbl="parChTrans1D2" presStyleIdx="0" presStyleCnt="2"/>
      <dgm:spPr/>
      <dgm:t>
        <a:bodyPr/>
        <a:lstStyle/>
        <a:p>
          <a:endParaRPr lang="en-US"/>
        </a:p>
      </dgm:t>
    </dgm:pt>
    <dgm:pt modelId="{C7EC9E4F-330B-452C-95DF-6C0F02D59D2F}" type="pres">
      <dgm:prSet presAssocID="{BF9CD257-3FB8-4614-AD0A-7BAAF5FDF793}" presName="connTx" presStyleLbl="parChTrans1D2" presStyleIdx="0" presStyleCnt="2"/>
      <dgm:spPr/>
      <dgm:t>
        <a:bodyPr/>
        <a:lstStyle/>
        <a:p>
          <a:endParaRPr lang="en-US"/>
        </a:p>
      </dgm:t>
    </dgm:pt>
    <dgm:pt modelId="{897EAB48-63D6-4B5E-A58F-4189E059E88D}" type="pres">
      <dgm:prSet presAssocID="{11B7FD82-DF9B-4605-A80B-9C9B544B507B}" presName="Name30" presStyleCnt="0"/>
      <dgm:spPr/>
    </dgm:pt>
    <dgm:pt modelId="{E36FE4A4-8C94-49D8-80B2-2D47D09B8935}" type="pres">
      <dgm:prSet presAssocID="{11B7FD82-DF9B-4605-A80B-9C9B544B507B}" presName="level2Shape" presStyleLbl="node2" presStyleIdx="0" presStyleCnt="2" custScaleX="98665" custScaleY="139388"/>
      <dgm:spPr/>
      <dgm:t>
        <a:bodyPr/>
        <a:lstStyle/>
        <a:p>
          <a:endParaRPr lang="en-US"/>
        </a:p>
      </dgm:t>
    </dgm:pt>
    <dgm:pt modelId="{DD188FB6-59E4-4BD0-8B38-28DDEDC1DD38}" type="pres">
      <dgm:prSet presAssocID="{11B7FD82-DF9B-4605-A80B-9C9B544B507B}" presName="hierChild3" presStyleCnt="0"/>
      <dgm:spPr/>
    </dgm:pt>
    <dgm:pt modelId="{6A3917CB-1F28-46C5-B318-023F01467984}" type="pres">
      <dgm:prSet presAssocID="{AA9F884B-AEB7-41B8-AC8D-BA93D4187E5C}" presName="Name25" presStyleLbl="parChTrans1D3" presStyleIdx="0" presStyleCnt="2"/>
      <dgm:spPr/>
      <dgm:t>
        <a:bodyPr/>
        <a:lstStyle/>
        <a:p>
          <a:endParaRPr lang="en-US"/>
        </a:p>
      </dgm:t>
    </dgm:pt>
    <dgm:pt modelId="{AFDDCE9C-D967-4B02-8DF4-34339E38D1AC}" type="pres">
      <dgm:prSet presAssocID="{AA9F884B-AEB7-41B8-AC8D-BA93D4187E5C}" presName="connTx" presStyleLbl="parChTrans1D3" presStyleIdx="0" presStyleCnt="2"/>
      <dgm:spPr/>
      <dgm:t>
        <a:bodyPr/>
        <a:lstStyle/>
        <a:p>
          <a:endParaRPr lang="en-US"/>
        </a:p>
      </dgm:t>
    </dgm:pt>
    <dgm:pt modelId="{F5CA8CDC-B18B-43A3-A28F-8D45107DF3E0}" type="pres">
      <dgm:prSet presAssocID="{59895DE5-7370-44AC-A4DD-CB5C05947E62}" presName="Name30" presStyleCnt="0"/>
      <dgm:spPr/>
    </dgm:pt>
    <dgm:pt modelId="{4ADAC1ED-73E0-4B21-B257-990E912AE0BF}" type="pres">
      <dgm:prSet presAssocID="{59895DE5-7370-44AC-A4DD-CB5C05947E62}" presName="level2Shape" presStyleLbl="node3" presStyleIdx="0" presStyleCnt="2" custScaleX="98665" custScaleY="139853"/>
      <dgm:spPr/>
      <dgm:t>
        <a:bodyPr/>
        <a:lstStyle/>
        <a:p>
          <a:endParaRPr lang="en-US"/>
        </a:p>
      </dgm:t>
    </dgm:pt>
    <dgm:pt modelId="{9938EC8B-85EA-4CB3-8A89-76BA7972DD06}" type="pres">
      <dgm:prSet presAssocID="{59895DE5-7370-44AC-A4DD-CB5C05947E62}" presName="hierChild3" presStyleCnt="0"/>
      <dgm:spPr/>
    </dgm:pt>
    <dgm:pt modelId="{61048772-3B60-4BB6-8A8A-706F6539F95B}" type="pres">
      <dgm:prSet presAssocID="{821AE46D-6DC4-4BBF-AE2F-94D75D8F268B}" presName="Name25" presStyleLbl="parChTrans1D4" presStyleIdx="0" presStyleCnt="2"/>
      <dgm:spPr/>
      <dgm:t>
        <a:bodyPr/>
        <a:lstStyle/>
        <a:p>
          <a:endParaRPr lang="en-US"/>
        </a:p>
      </dgm:t>
    </dgm:pt>
    <dgm:pt modelId="{0B926160-3CB7-4777-AD5E-8351952F3536}" type="pres">
      <dgm:prSet presAssocID="{821AE46D-6DC4-4BBF-AE2F-94D75D8F268B}" presName="connTx" presStyleLbl="parChTrans1D4" presStyleIdx="0" presStyleCnt="2"/>
      <dgm:spPr/>
      <dgm:t>
        <a:bodyPr/>
        <a:lstStyle/>
        <a:p>
          <a:endParaRPr lang="en-US"/>
        </a:p>
      </dgm:t>
    </dgm:pt>
    <dgm:pt modelId="{8D1CF270-405B-476D-9772-3F2606660B81}" type="pres">
      <dgm:prSet presAssocID="{026FE765-23A4-4203-A796-3977A694AE2F}" presName="Name30" presStyleCnt="0"/>
      <dgm:spPr/>
    </dgm:pt>
    <dgm:pt modelId="{A26DC781-A913-4157-A238-2882325D704D}" type="pres">
      <dgm:prSet presAssocID="{026FE765-23A4-4203-A796-3977A694AE2F}" presName="level2Shape" presStyleLbl="node4" presStyleIdx="0" presStyleCnt="2" custScaleX="99063" custScaleY="139853"/>
      <dgm:spPr/>
      <dgm:t>
        <a:bodyPr/>
        <a:lstStyle/>
        <a:p>
          <a:endParaRPr lang="en-US"/>
        </a:p>
      </dgm:t>
    </dgm:pt>
    <dgm:pt modelId="{B1BADDD6-C7E5-4CAB-A083-1D3E7E7E2CE0}" type="pres">
      <dgm:prSet presAssocID="{026FE765-23A4-4203-A796-3977A694AE2F}" presName="hierChild3" presStyleCnt="0"/>
      <dgm:spPr/>
    </dgm:pt>
    <dgm:pt modelId="{BCA9ED22-99A2-4883-B078-83A89C5766F2}" type="pres">
      <dgm:prSet presAssocID="{FDB88D1D-F353-4D02-9680-9611F203C041}" presName="Name25" presStyleLbl="parChTrans1D2" presStyleIdx="1" presStyleCnt="2"/>
      <dgm:spPr/>
      <dgm:t>
        <a:bodyPr/>
        <a:lstStyle/>
        <a:p>
          <a:endParaRPr lang="en-US"/>
        </a:p>
      </dgm:t>
    </dgm:pt>
    <dgm:pt modelId="{630AE26A-6915-4E45-A8D3-92CC7723CC99}" type="pres">
      <dgm:prSet presAssocID="{FDB88D1D-F353-4D02-9680-9611F203C041}" presName="connTx" presStyleLbl="parChTrans1D2" presStyleIdx="1" presStyleCnt="2"/>
      <dgm:spPr/>
      <dgm:t>
        <a:bodyPr/>
        <a:lstStyle/>
        <a:p>
          <a:endParaRPr lang="en-US"/>
        </a:p>
      </dgm:t>
    </dgm:pt>
    <dgm:pt modelId="{9AA92D65-AD90-48D4-B9F4-1C8BF1808690}" type="pres">
      <dgm:prSet presAssocID="{4FD31E64-883A-4AB1-98EF-34882E4FAF93}" presName="Name30" presStyleCnt="0"/>
      <dgm:spPr/>
    </dgm:pt>
    <dgm:pt modelId="{4F40CA27-43EF-44C0-A524-80874596FD36}" type="pres">
      <dgm:prSet presAssocID="{4FD31E64-883A-4AB1-98EF-34882E4FAF93}" presName="level2Shape" presStyleLbl="node2" presStyleIdx="1" presStyleCnt="2" custScaleX="98406" custScaleY="139292"/>
      <dgm:spPr/>
      <dgm:t>
        <a:bodyPr/>
        <a:lstStyle/>
        <a:p>
          <a:endParaRPr lang="en-US"/>
        </a:p>
      </dgm:t>
    </dgm:pt>
    <dgm:pt modelId="{6D6E880B-122F-4F74-AA40-BAF601EF99C3}" type="pres">
      <dgm:prSet presAssocID="{4FD31E64-883A-4AB1-98EF-34882E4FAF93}" presName="hierChild3" presStyleCnt="0"/>
      <dgm:spPr/>
    </dgm:pt>
    <dgm:pt modelId="{8CFF67D4-5055-4F06-8FB3-5126BB9E08AE}" type="pres">
      <dgm:prSet presAssocID="{2CC8C6E5-9038-44A3-9202-0F410A23E173}" presName="Name25" presStyleLbl="parChTrans1D3" presStyleIdx="1" presStyleCnt="2"/>
      <dgm:spPr/>
      <dgm:t>
        <a:bodyPr/>
        <a:lstStyle/>
        <a:p>
          <a:endParaRPr lang="en-US"/>
        </a:p>
      </dgm:t>
    </dgm:pt>
    <dgm:pt modelId="{95C04C3C-2CEA-47BE-8E8D-DAA9C6F9C8BE}" type="pres">
      <dgm:prSet presAssocID="{2CC8C6E5-9038-44A3-9202-0F410A23E173}" presName="connTx" presStyleLbl="parChTrans1D3" presStyleIdx="1" presStyleCnt="2"/>
      <dgm:spPr/>
      <dgm:t>
        <a:bodyPr/>
        <a:lstStyle/>
        <a:p>
          <a:endParaRPr lang="en-US"/>
        </a:p>
      </dgm:t>
    </dgm:pt>
    <dgm:pt modelId="{AB7C0358-6089-40EA-A86E-ED8C788E3D6E}" type="pres">
      <dgm:prSet presAssocID="{B10A257D-3311-4A29-BDF1-E66128037B4B}" presName="Name30" presStyleCnt="0"/>
      <dgm:spPr/>
    </dgm:pt>
    <dgm:pt modelId="{BD8D9FE4-CB1E-4FC2-989D-763F715C164F}" type="pres">
      <dgm:prSet presAssocID="{B10A257D-3311-4A29-BDF1-E66128037B4B}" presName="level2Shape" presStyleLbl="node3" presStyleIdx="1" presStyleCnt="2" custScaleX="98733" custScaleY="139388"/>
      <dgm:spPr/>
      <dgm:t>
        <a:bodyPr/>
        <a:lstStyle/>
        <a:p>
          <a:endParaRPr lang="en-US"/>
        </a:p>
      </dgm:t>
    </dgm:pt>
    <dgm:pt modelId="{472DA2B4-6C4B-4582-A27D-78295C124BF0}" type="pres">
      <dgm:prSet presAssocID="{B10A257D-3311-4A29-BDF1-E66128037B4B}" presName="hierChild3" presStyleCnt="0"/>
      <dgm:spPr/>
    </dgm:pt>
    <dgm:pt modelId="{0467BAB3-A716-453C-A199-A06B56BC0595}" type="pres">
      <dgm:prSet presAssocID="{07E2975B-90E4-4593-BB49-7BD02F5FC459}" presName="Name25" presStyleLbl="parChTrans1D4" presStyleIdx="1" presStyleCnt="2"/>
      <dgm:spPr/>
      <dgm:t>
        <a:bodyPr/>
        <a:lstStyle/>
        <a:p>
          <a:endParaRPr lang="en-US"/>
        </a:p>
      </dgm:t>
    </dgm:pt>
    <dgm:pt modelId="{435C64EA-3BD2-4AE6-85E2-AF7D9224B220}" type="pres">
      <dgm:prSet presAssocID="{07E2975B-90E4-4593-BB49-7BD02F5FC459}" presName="connTx" presStyleLbl="parChTrans1D4" presStyleIdx="1" presStyleCnt="2"/>
      <dgm:spPr/>
      <dgm:t>
        <a:bodyPr/>
        <a:lstStyle/>
        <a:p>
          <a:endParaRPr lang="en-US"/>
        </a:p>
      </dgm:t>
    </dgm:pt>
    <dgm:pt modelId="{929E509F-5754-4E85-888B-1846452C579D}" type="pres">
      <dgm:prSet presAssocID="{3B722ECB-81DE-47D8-A8FA-04C9E0804CE0}" presName="Name30" presStyleCnt="0"/>
      <dgm:spPr/>
    </dgm:pt>
    <dgm:pt modelId="{36072801-5F09-4EE4-9ADF-EA3DE5632C57}" type="pres">
      <dgm:prSet presAssocID="{3B722ECB-81DE-47D8-A8FA-04C9E0804CE0}" presName="level2Shape" presStyleLbl="node4" presStyleIdx="1" presStyleCnt="2" custScaleX="98898" custScaleY="129647"/>
      <dgm:spPr/>
      <dgm:t>
        <a:bodyPr/>
        <a:lstStyle/>
        <a:p>
          <a:endParaRPr lang="en-US"/>
        </a:p>
      </dgm:t>
    </dgm:pt>
    <dgm:pt modelId="{BEF14619-47BE-4EA8-9320-76F1DFB86772}" type="pres">
      <dgm:prSet presAssocID="{3B722ECB-81DE-47D8-A8FA-04C9E0804CE0}" presName="hierChild3" presStyleCnt="0"/>
      <dgm:spPr/>
    </dgm:pt>
    <dgm:pt modelId="{878BE4D7-091B-41ED-ADA9-818C61DD0DEE}" type="pres">
      <dgm:prSet presAssocID="{BB59835F-5375-4E02-BE9D-4CE82A56401F}" presName="bgShapesFlow" presStyleCnt="0"/>
      <dgm:spPr/>
    </dgm:pt>
  </dgm:ptLst>
  <dgm:cxnLst>
    <dgm:cxn modelId="{9282B2D0-A103-45D0-BA30-C53DAB64FF7B}" type="presOf" srcId="{AA9F884B-AEB7-41B8-AC8D-BA93D4187E5C}" destId="{6A3917CB-1F28-46C5-B318-023F01467984}" srcOrd="0" destOrd="0" presId="urn:microsoft.com/office/officeart/2005/8/layout/hierarchy5"/>
    <dgm:cxn modelId="{E161FAF0-D117-4E0B-863C-FC8A27B95691}" srcId="{59895DE5-7370-44AC-A4DD-CB5C05947E62}" destId="{026FE765-23A4-4203-A796-3977A694AE2F}" srcOrd="0" destOrd="0" parTransId="{821AE46D-6DC4-4BBF-AE2F-94D75D8F268B}" sibTransId="{A2E04099-2962-4BF0-BF8E-06F9667CE7DB}"/>
    <dgm:cxn modelId="{6B01EA4C-71CD-40E4-A9CB-121B476D7CEA}" type="presOf" srcId="{FDB88D1D-F353-4D02-9680-9611F203C041}" destId="{630AE26A-6915-4E45-A8D3-92CC7723CC99}" srcOrd="1" destOrd="0" presId="urn:microsoft.com/office/officeart/2005/8/layout/hierarchy5"/>
    <dgm:cxn modelId="{CC3F86D2-287D-40A9-80C2-DEDC6B1CD61E}" srcId="{B10A257D-3311-4A29-BDF1-E66128037B4B}" destId="{3B722ECB-81DE-47D8-A8FA-04C9E0804CE0}" srcOrd="0" destOrd="0" parTransId="{07E2975B-90E4-4593-BB49-7BD02F5FC459}" sibTransId="{B50E72AC-DE1B-43A7-8536-177CB6FC978C}"/>
    <dgm:cxn modelId="{57DDEC1B-2B5B-466E-BDB3-21D07FAAE665}" srcId="{11B7FD82-DF9B-4605-A80B-9C9B544B507B}" destId="{59895DE5-7370-44AC-A4DD-CB5C05947E62}" srcOrd="0" destOrd="0" parTransId="{AA9F884B-AEB7-41B8-AC8D-BA93D4187E5C}" sibTransId="{D664BE22-2D0D-4DE0-B94D-942F14773FAB}"/>
    <dgm:cxn modelId="{17F4112F-06E8-47F0-B598-6730088AC244}" type="presOf" srcId="{3B722ECB-81DE-47D8-A8FA-04C9E0804CE0}" destId="{36072801-5F09-4EE4-9ADF-EA3DE5632C57}" srcOrd="0" destOrd="0" presId="urn:microsoft.com/office/officeart/2005/8/layout/hierarchy5"/>
    <dgm:cxn modelId="{96698EB9-F1EC-4EE6-8E2A-B153310E6F3F}" type="presOf" srcId="{4FD31E64-883A-4AB1-98EF-34882E4FAF93}" destId="{4F40CA27-43EF-44C0-A524-80874596FD36}" srcOrd="0" destOrd="0" presId="urn:microsoft.com/office/officeart/2005/8/layout/hierarchy5"/>
    <dgm:cxn modelId="{AF4F7D6A-1968-4FC6-88F0-E1D95356BFB7}" type="presOf" srcId="{B10A257D-3311-4A29-BDF1-E66128037B4B}" destId="{BD8D9FE4-CB1E-4FC2-989D-763F715C164F}" srcOrd="0" destOrd="0" presId="urn:microsoft.com/office/officeart/2005/8/layout/hierarchy5"/>
    <dgm:cxn modelId="{8BF8CD1C-35FF-4296-89EB-5C2EB81D8E48}" type="presOf" srcId="{821AE46D-6DC4-4BBF-AE2F-94D75D8F268B}" destId="{61048772-3B60-4BB6-8A8A-706F6539F95B}" srcOrd="0" destOrd="0" presId="urn:microsoft.com/office/officeart/2005/8/layout/hierarchy5"/>
    <dgm:cxn modelId="{C9FD2DE6-2A50-4A31-9BE6-573AB4905158}" type="presOf" srcId="{2CC8C6E5-9038-44A3-9202-0F410A23E173}" destId="{95C04C3C-2CEA-47BE-8E8D-DAA9C6F9C8BE}" srcOrd="1" destOrd="0" presId="urn:microsoft.com/office/officeart/2005/8/layout/hierarchy5"/>
    <dgm:cxn modelId="{819E55FD-DF7B-4CD9-9B44-6C8FBEED5ED1}" srcId="{36415225-302A-4DF9-A0E8-6305FC1286F8}" destId="{4FD31E64-883A-4AB1-98EF-34882E4FAF93}" srcOrd="1" destOrd="0" parTransId="{FDB88D1D-F353-4D02-9680-9611F203C041}" sibTransId="{71437651-E6AA-468A-B02A-86882799897D}"/>
    <dgm:cxn modelId="{06F10214-B4E2-4319-9E08-448661BA5219}" type="presOf" srcId="{FDB88D1D-F353-4D02-9680-9611F203C041}" destId="{BCA9ED22-99A2-4883-B078-83A89C5766F2}" srcOrd="0" destOrd="0" presId="urn:microsoft.com/office/officeart/2005/8/layout/hierarchy5"/>
    <dgm:cxn modelId="{7B8D5E40-48CF-4F11-891A-A1D9B4B5983B}" srcId="{4FD31E64-883A-4AB1-98EF-34882E4FAF93}" destId="{B10A257D-3311-4A29-BDF1-E66128037B4B}" srcOrd="0" destOrd="0" parTransId="{2CC8C6E5-9038-44A3-9202-0F410A23E173}" sibTransId="{8E249B8C-5B8A-43EB-A55A-97F77182C956}"/>
    <dgm:cxn modelId="{82E8905E-C785-495B-AAAE-78A2EB95E1FA}" type="presOf" srcId="{BB59835F-5375-4E02-BE9D-4CE82A56401F}" destId="{B1ACC9D3-1C4D-4B8E-A11E-D98B680B7681}" srcOrd="0" destOrd="0" presId="urn:microsoft.com/office/officeart/2005/8/layout/hierarchy5"/>
    <dgm:cxn modelId="{DFAA2B9B-F04A-4498-9E6D-585BD924ACE4}" type="presOf" srcId="{59895DE5-7370-44AC-A4DD-CB5C05947E62}" destId="{4ADAC1ED-73E0-4B21-B257-990E912AE0BF}" srcOrd="0" destOrd="0" presId="urn:microsoft.com/office/officeart/2005/8/layout/hierarchy5"/>
    <dgm:cxn modelId="{E38E9D4A-79F5-4DBA-BF62-45769A781BF7}" srcId="{BB59835F-5375-4E02-BE9D-4CE82A56401F}" destId="{36415225-302A-4DF9-A0E8-6305FC1286F8}" srcOrd="0" destOrd="0" parTransId="{F2E1A758-4FEF-4319-B528-93FB10C3E74D}" sibTransId="{4EC6F94C-3331-41B9-93A6-6CC568EAB8C1}"/>
    <dgm:cxn modelId="{EB1CDF61-81C5-4CAE-82EC-FF6AE230A2A0}" type="presOf" srcId="{BF9CD257-3FB8-4614-AD0A-7BAAF5FDF793}" destId="{C7EC9E4F-330B-452C-95DF-6C0F02D59D2F}" srcOrd="1" destOrd="0" presId="urn:microsoft.com/office/officeart/2005/8/layout/hierarchy5"/>
    <dgm:cxn modelId="{006B44DC-015C-4DDF-BC02-FE649054A16F}" type="presOf" srcId="{36415225-302A-4DF9-A0E8-6305FC1286F8}" destId="{9650C436-0EA4-4498-9688-52DDBFE7B86D}" srcOrd="0" destOrd="0" presId="urn:microsoft.com/office/officeart/2005/8/layout/hierarchy5"/>
    <dgm:cxn modelId="{8CE6C3C7-5C6A-4236-B26F-E27727825E26}" type="presOf" srcId="{BF9CD257-3FB8-4614-AD0A-7BAAF5FDF793}" destId="{8D03C752-B034-49FA-BE8E-F4783FB068DB}" srcOrd="0" destOrd="0" presId="urn:microsoft.com/office/officeart/2005/8/layout/hierarchy5"/>
    <dgm:cxn modelId="{650974FA-8605-445B-AD19-CB06844B9212}" type="presOf" srcId="{07E2975B-90E4-4593-BB49-7BD02F5FC459}" destId="{435C64EA-3BD2-4AE6-85E2-AF7D9224B220}" srcOrd="1" destOrd="0" presId="urn:microsoft.com/office/officeart/2005/8/layout/hierarchy5"/>
    <dgm:cxn modelId="{D6A59D67-1CFC-4CDC-B2C5-F1F03FD50661}" type="presOf" srcId="{07E2975B-90E4-4593-BB49-7BD02F5FC459}" destId="{0467BAB3-A716-453C-A199-A06B56BC0595}" srcOrd="0" destOrd="0" presId="urn:microsoft.com/office/officeart/2005/8/layout/hierarchy5"/>
    <dgm:cxn modelId="{BFAD13B8-A812-4C00-BFDD-71B9031D4C5F}" srcId="{36415225-302A-4DF9-A0E8-6305FC1286F8}" destId="{11B7FD82-DF9B-4605-A80B-9C9B544B507B}" srcOrd="0" destOrd="0" parTransId="{BF9CD257-3FB8-4614-AD0A-7BAAF5FDF793}" sibTransId="{4E66D51F-6FA0-4B52-998F-986CF5D27978}"/>
    <dgm:cxn modelId="{7BCCAF2B-7E6D-4499-970B-07985FFDC5EF}" type="presOf" srcId="{2CC8C6E5-9038-44A3-9202-0F410A23E173}" destId="{8CFF67D4-5055-4F06-8FB3-5126BB9E08AE}" srcOrd="0" destOrd="0" presId="urn:microsoft.com/office/officeart/2005/8/layout/hierarchy5"/>
    <dgm:cxn modelId="{561070B9-A8F3-4F3A-A2E6-5508956C29B6}" type="presOf" srcId="{026FE765-23A4-4203-A796-3977A694AE2F}" destId="{A26DC781-A913-4157-A238-2882325D704D}" srcOrd="0" destOrd="0" presId="urn:microsoft.com/office/officeart/2005/8/layout/hierarchy5"/>
    <dgm:cxn modelId="{578EF48C-37BC-4474-AE5B-F5841E5772F2}" type="presOf" srcId="{11B7FD82-DF9B-4605-A80B-9C9B544B507B}" destId="{E36FE4A4-8C94-49D8-80B2-2D47D09B8935}" srcOrd="0" destOrd="0" presId="urn:microsoft.com/office/officeart/2005/8/layout/hierarchy5"/>
    <dgm:cxn modelId="{D9E261C0-1197-4504-BED3-F808D4697543}" type="presOf" srcId="{821AE46D-6DC4-4BBF-AE2F-94D75D8F268B}" destId="{0B926160-3CB7-4777-AD5E-8351952F3536}" srcOrd="1" destOrd="0" presId="urn:microsoft.com/office/officeart/2005/8/layout/hierarchy5"/>
    <dgm:cxn modelId="{54322039-1B2F-4C62-B32E-E29B941736D5}" type="presOf" srcId="{AA9F884B-AEB7-41B8-AC8D-BA93D4187E5C}" destId="{AFDDCE9C-D967-4B02-8DF4-34339E38D1AC}" srcOrd="1" destOrd="0" presId="urn:microsoft.com/office/officeart/2005/8/layout/hierarchy5"/>
    <dgm:cxn modelId="{54B66C37-DBF5-414F-BB1F-869CC3F360C1}" type="presParOf" srcId="{B1ACC9D3-1C4D-4B8E-A11E-D98B680B7681}" destId="{4E86CE72-FB84-47EB-8E6F-B6B3FBDA12B7}" srcOrd="0" destOrd="0" presId="urn:microsoft.com/office/officeart/2005/8/layout/hierarchy5"/>
    <dgm:cxn modelId="{91FD2FE5-FE51-42CD-8506-C3D87EA7D3D0}" type="presParOf" srcId="{4E86CE72-FB84-47EB-8E6F-B6B3FBDA12B7}" destId="{F4A4EB0B-E25C-4737-A321-9761EDBF21B6}" srcOrd="0" destOrd="0" presId="urn:microsoft.com/office/officeart/2005/8/layout/hierarchy5"/>
    <dgm:cxn modelId="{052BF470-4887-4F05-B7B2-937778069806}" type="presParOf" srcId="{F4A4EB0B-E25C-4737-A321-9761EDBF21B6}" destId="{948D5D02-C14F-48FC-95AA-ED2397E68DF5}" srcOrd="0" destOrd="0" presId="urn:microsoft.com/office/officeart/2005/8/layout/hierarchy5"/>
    <dgm:cxn modelId="{A3286F9A-0519-4C18-9336-BE4BFC5005C0}" type="presParOf" srcId="{948D5D02-C14F-48FC-95AA-ED2397E68DF5}" destId="{9650C436-0EA4-4498-9688-52DDBFE7B86D}" srcOrd="0" destOrd="0" presId="urn:microsoft.com/office/officeart/2005/8/layout/hierarchy5"/>
    <dgm:cxn modelId="{2FB088BA-B7CD-40FD-93B7-89B236076F48}" type="presParOf" srcId="{948D5D02-C14F-48FC-95AA-ED2397E68DF5}" destId="{CD7D5BA0-C4F2-48CB-993B-D97675032F8B}" srcOrd="1" destOrd="0" presId="urn:microsoft.com/office/officeart/2005/8/layout/hierarchy5"/>
    <dgm:cxn modelId="{12EFF7D8-0CD9-4F4C-8C8E-1BBAD1F0E346}" type="presParOf" srcId="{CD7D5BA0-C4F2-48CB-993B-D97675032F8B}" destId="{8D03C752-B034-49FA-BE8E-F4783FB068DB}" srcOrd="0" destOrd="0" presId="urn:microsoft.com/office/officeart/2005/8/layout/hierarchy5"/>
    <dgm:cxn modelId="{481150F1-0FD3-420D-878E-557C68D308BA}" type="presParOf" srcId="{8D03C752-B034-49FA-BE8E-F4783FB068DB}" destId="{C7EC9E4F-330B-452C-95DF-6C0F02D59D2F}" srcOrd="0" destOrd="0" presId="urn:microsoft.com/office/officeart/2005/8/layout/hierarchy5"/>
    <dgm:cxn modelId="{DDE88877-953A-425E-85EE-E0D60C2EB6AB}" type="presParOf" srcId="{CD7D5BA0-C4F2-48CB-993B-D97675032F8B}" destId="{897EAB48-63D6-4B5E-A58F-4189E059E88D}" srcOrd="1" destOrd="0" presId="urn:microsoft.com/office/officeart/2005/8/layout/hierarchy5"/>
    <dgm:cxn modelId="{428813D0-1C2E-45EC-8A41-FEE43B1DF551}" type="presParOf" srcId="{897EAB48-63D6-4B5E-A58F-4189E059E88D}" destId="{E36FE4A4-8C94-49D8-80B2-2D47D09B8935}" srcOrd="0" destOrd="0" presId="urn:microsoft.com/office/officeart/2005/8/layout/hierarchy5"/>
    <dgm:cxn modelId="{E99183D1-865B-4746-9420-CE40DF8966E3}" type="presParOf" srcId="{897EAB48-63D6-4B5E-A58F-4189E059E88D}" destId="{DD188FB6-59E4-4BD0-8B38-28DDEDC1DD38}" srcOrd="1" destOrd="0" presId="urn:microsoft.com/office/officeart/2005/8/layout/hierarchy5"/>
    <dgm:cxn modelId="{4E18FE85-DF9A-430C-9BAC-D9B4E723A0B6}" type="presParOf" srcId="{DD188FB6-59E4-4BD0-8B38-28DDEDC1DD38}" destId="{6A3917CB-1F28-46C5-B318-023F01467984}" srcOrd="0" destOrd="0" presId="urn:microsoft.com/office/officeart/2005/8/layout/hierarchy5"/>
    <dgm:cxn modelId="{62FC449F-5522-4703-99ED-8B0912FD3950}" type="presParOf" srcId="{6A3917CB-1F28-46C5-B318-023F01467984}" destId="{AFDDCE9C-D967-4B02-8DF4-34339E38D1AC}" srcOrd="0" destOrd="0" presId="urn:microsoft.com/office/officeart/2005/8/layout/hierarchy5"/>
    <dgm:cxn modelId="{98A32115-8F2C-4308-ADF9-0A24DA0DAACA}" type="presParOf" srcId="{DD188FB6-59E4-4BD0-8B38-28DDEDC1DD38}" destId="{F5CA8CDC-B18B-43A3-A28F-8D45107DF3E0}" srcOrd="1" destOrd="0" presId="urn:microsoft.com/office/officeart/2005/8/layout/hierarchy5"/>
    <dgm:cxn modelId="{F4BB0537-5025-46E0-83EA-71C3B2927FC2}" type="presParOf" srcId="{F5CA8CDC-B18B-43A3-A28F-8D45107DF3E0}" destId="{4ADAC1ED-73E0-4B21-B257-990E912AE0BF}" srcOrd="0" destOrd="0" presId="urn:microsoft.com/office/officeart/2005/8/layout/hierarchy5"/>
    <dgm:cxn modelId="{8A184BE6-77DB-4AC5-BA34-B0CAB3B8479E}" type="presParOf" srcId="{F5CA8CDC-B18B-43A3-A28F-8D45107DF3E0}" destId="{9938EC8B-85EA-4CB3-8A89-76BA7972DD06}" srcOrd="1" destOrd="0" presId="urn:microsoft.com/office/officeart/2005/8/layout/hierarchy5"/>
    <dgm:cxn modelId="{F44D8B40-147B-42F9-895C-13DD71C0D1CE}" type="presParOf" srcId="{9938EC8B-85EA-4CB3-8A89-76BA7972DD06}" destId="{61048772-3B60-4BB6-8A8A-706F6539F95B}" srcOrd="0" destOrd="0" presId="urn:microsoft.com/office/officeart/2005/8/layout/hierarchy5"/>
    <dgm:cxn modelId="{C04C1EF3-BF27-4174-8FCE-167B92D250F4}" type="presParOf" srcId="{61048772-3B60-4BB6-8A8A-706F6539F95B}" destId="{0B926160-3CB7-4777-AD5E-8351952F3536}" srcOrd="0" destOrd="0" presId="urn:microsoft.com/office/officeart/2005/8/layout/hierarchy5"/>
    <dgm:cxn modelId="{EDE2C73B-2A3E-4414-9A77-570A99056772}" type="presParOf" srcId="{9938EC8B-85EA-4CB3-8A89-76BA7972DD06}" destId="{8D1CF270-405B-476D-9772-3F2606660B81}" srcOrd="1" destOrd="0" presId="urn:microsoft.com/office/officeart/2005/8/layout/hierarchy5"/>
    <dgm:cxn modelId="{BF6409B9-C7A5-496F-B22A-541D75327680}" type="presParOf" srcId="{8D1CF270-405B-476D-9772-3F2606660B81}" destId="{A26DC781-A913-4157-A238-2882325D704D}" srcOrd="0" destOrd="0" presId="urn:microsoft.com/office/officeart/2005/8/layout/hierarchy5"/>
    <dgm:cxn modelId="{C3BD412F-0AD6-40E1-945A-D7BDB55E4521}" type="presParOf" srcId="{8D1CF270-405B-476D-9772-3F2606660B81}" destId="{B1BADDD6-C7E5-4CAB-A083-1D3E7E7E2CE0}" srcOrd="1" destOrd="0" presId="urn:microsoft.com/office/officeart/2005/8/layout/hierarchy5"/>
    <dgm:cxn modelId="{0068F081-3C6C-48CC-880C-440996B41228}" type="presParOf" srcId="{CD7D5BA0-C4F2-48CB-993B-D97675032F8B}" destId="{BCA9ED22-99A2-4883-B078-83A89C5766F2}" srcOrd="2" destOrd="0" presId="urn:microsoft.com/office/officeart/2005/8/layout/hierarchy5"/>
    <dgm:cxn modelId="{6A2B89E0-A602-48DA-880B-0AE96FAF7883}" type="presParOf" srcId="{BCA9ED22-99A2-4883-B078-83A89C5766F2}" destId="{630AE26A-6915-4E45-A8D3-92CC7723CC99}" srcOrd="0" destOrd="0" presId="urn:microsoft.com/office/officeart/2005/8/layout/hierarchy5"/>
    <dgm:cxn modelId="{1814E323-8998-41C5-AFD1-D35F21C8247F}" type="presParOf" srcId="{CD7D5BA0-C4F2-48CB-993B-D97675032F8B}" destId="{9AA92D65-AD90-48D4-B9F4-1C8BF1808690}" srcOrd="3" destOrd="0" presId="urn:microsoft.com/office/officeart/2005/8/layout/hierarchy5"/>
    <dgm:cxn modelId="{60BB80F2-8353-42AE-BF54-BD15C8E75CE8}" type="presParOf" srcId="{9AA92D65-AD90-48D4-B9F4-1C8BF1808690}" destId="{4F40CA27-43EF-44C0-A524-80874596FD36}" srcOrd="0" destOrd="0" presId="urn:microsoft.com/office/officeart/2005/8/layout/hierarchy5"/>
    <dgm:cxn modelId="{F67EF16F-90F6-4938-9E3E-09A7227F776F}" type="presParOf" srcId="{9AA92D65-AD90-48D4-B9F4-1C8BF1808690}" destId="{6D6E880B-122F-4F74-AA40-BAF601EF99C3}" srcOrd="1" destOrd="0" presId="urn:microsoft.com/office/officeart/2005/8/layout/hierarchy5"/>
    <dgm:cxn modelId="{E331DDC7-75E7-4EB0-9DE3-4929300207CC}" type="presParOf" srcId="{6D6E880B-122F-4F74-AA40-BAF601EF99C3}" destId="{8CFF67D4-5055-4F06-8FB3-5126BB9E08AE}" srcOrd="0" destOrd="0" presId="urn:microsoft.com/office/officeart/2005/8/layout/hierarchy5"/>
    <dgm:cxn modelId="{02D65565-293E-4FC4-8838-45EE23260C1B}" type="presParOf" srcId="{8CFF67D4-5055-4F06-8FB3-5126BB9E08AE}" destId="{95C04C3C-2CEA-47BE-8E8D-DAA9C6F9C8BE}" srcOrd="0" destOrd="0" presId="urn:microsoft.com/office/officeart/2005/8/layout/hierarchy5"/>
    <dgm:cxn modelId="{5A94D3BF-C377-4FBE-B696-9E3F0F75D1E9}" type="presParOf" srcId="{6D6E880B-122F-4F74-AA40-BAF601EF99C3}" destId="{AB7C0358-6089-40EA-A86E-ED8C788E3D6E}" srcOrd="1" destOrd="0" presId="urn:microsoft.com/office/officeart/2005/8/layout/hierarchy5"/>
    <dgm:cxn modelId="{F71EBB5F-9D4A-44A1-8DE8-AB07052179F1}" type="presParOf" srcId="{AB7C0358-6089-40EA-A86E-ED8C788E3D6E}" destId="{BD8D9FE4-CB1E-4FC2-989D-763F715C164F}" srcOrd="0" destOrd="0" presId="urn:microsoft.com/office/officeart/2005/8/layout/hierarchy5"/>
    <dgm:cxn modelId="{EBCD5FFB-92AC-4554-9A16-37F6E179CF9D}" type="presParOf" srcId="{AB7C0358-6089-40EA-A86E-ED8C788E3D6E}" destId="{472DA2B4-6C4B-4582-A27D-78295C124BF0}" srcOrd="1" destOrd="0" presId="urn:microsoft.com/office/officeart/2005/8/layout/hierarchy5"/>
    <dgm:cxn modelId="{E7D29BD5-2070-49ED-BE3A-625E1F767118}" type="presParOf" srcId="{472DA2B4-6C4B-4582-A27D-78295C124BF0}" destId="{0467BAB3-A716-453C-A199-A06B56BC0595}" srcOrd="0" destOrd="0" presId="urn:microsoft.com/office/officeart/2005/8/layout/hierarchy5"/>
    <dgm:cxn modelId="{83AE7705-4821-4A37-AB1A-5BCBC30828D3}" type="presParOf" srcId="{0467BAB3-A716-453C-A199-A06B56BC0595}" destId="{435C64EA-3BD2-4AE6-85E2-AF7D9224B220}" srcOrd="0" destOrd="0" presId="urn:microsoft.com/office/officeart/2005/8/layout/hierarchy5"/>
    <dgm:cxn modelId="{CC382729-1985-417A-B4F4-6BC4B70EB9A5}" type="presParOf" srcId="{472DA2B4-6C4B-4582-A27D-78295C124BF0}" destId="{929E509F-5754-4E85-888B-1846452C579D}" srcOrd="1" destOrd="0" presId="urn:microsoft.com/office/officeart/2005/8/layout/hierarchy5"/>
    <dgm:cxn modelId="{00E4840A-C78D-4C39-84CC-A47D7BFA4F50}" type="presParOf" srcId="{929E509F-5754-4E85-888B-1846452C579D}" destId="{36072801-5F09-4EE4-9ADF-EA3DE5632C57}" srcOrd="0" destOrd="0" presId="urn:microsoft.com/office/officeart/2005/8/layout/hierarchy5"/>
    <dgm:cxn modelId="{74783829-625F-4977-B13C-842CA169C3A0}" type="presParOf" srcId="{929E509F-5754-4E85-888B-1846452C579D}" destId="{BEF14619-47BE-4EA8-9320-76F1DFB86772}" srcOrd="1" destOrd="0" presId="urn:microsoft.com/office/officeart/2005/8/layout/hierarchy5"/>
    <dgm:cxn modelId="{F4EB3907-E959-46C1-9599-94B93CCFC911}" type="presParOf" srcId="{B1ACC9D3-1C4D-4B8E-A11E-D98B680B7681}" destId="{878BE4D7-091B-41ED-ADA9-818C61DD0DEE}"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FDABCC-4546-4805-B2A3-CB560F998576}"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50D6B761-9889-4FB1-8ED2-A6A8E1B1045C}">
      <dgm:prSet phldrT="[Text]" custT="1"/>
      <dgm:spPr/>
      <dgm:t>
        <a:bodyPr/>
        <a:lstStyle/>
        <a:p>
          <a:r>
            <a:rPr lang="en-US" sz="2400" b="1" dirty="0"/>
            <a:t>Examine</a:t>
          </a:r>
        </a:p>
      </dgm:t>
    </dgm:pt>
    <dgm:pt modelId="{51E80F03-E93B-4747-AF11-EE17BCC8BB8F}" type="parTrans" cxnId="{600D8F4E-9981-4A09-A5B4-44BF129A6286}">
      <dgm:prSet/>
      <dgm:spPr/>
      <dgm:t>
        <a:bodyPr/>
        <a:lstStyle/>
        <a:p>
          <a:endParaRPr lang="en-US"/>
        </a:p>
      </dgm:t>
    </dgm:pt>
    <dgm:pt modelId="{5DC356C5-FECA-4991-B9C6-CB0A83939785}" type="sibTrans" cxnId="{600D8F4E-9981-4A09-A5B4-44BF129A6286}">
      <dgm:prSet/>
      <dgm:spPr/>
      <dgm:t>
        <a:bodyPr/>
        <a:lstStyle/>
        <a:p>
          <a:endParaRPr lang="en-US"/>
        </a:p>
      </dgm:t>
    </dgm:pt>
    <dgm:pt modelId="{59DED7DB-1D24-43DC-97CD-D4CC65F6B2EE}">
      <dgm:prSet phldrT="[Text]" custT="1"/>
      <dgm:spPr/>
      <dgm:t>
        <a:bodyPr/>
        <a:lstStyle/>
        <a:p>
          <a:r>
            <a:rPr lang="en-US" sz="1800" dirty="0"/>
            <a:t>Utilize aggregate data from multiple sources to inform </a:t>
          </a:r>
          <a:r>
            <a:rPr lang="en-US" sz="1800" dirty="0" smtClean="0"/>
            <a:t>the work</a:t>
          </a:r>
          <a:r>
            <a:rPr lang="en-US" sz="1800" dirty="0"/>
            <a:t>.</a:t>
          </a:r>
        </a:p>
      </dgm:t>
    </dgm:pt>
    <dgm:pt modelId="{F0B478C9-475E-4810-B1FD-66145405AEF2}" type="parTrans" cxnId="{6DFC31A8-4C18-48E2-A49B-D6869FBE68FF}">
      <dgm:prSet/>
      <dgm:spPr/>
      <dgm:t>
        <a:bodyPr/>
        <a:lstStyle/>
        <a:p>
          <a:endParaRPr lang="en-US"/>
        </a:p>
      </dgm:t>
    </dgm:pt>
    <dgm:pt modelId="{77D5FE69-249F-445E-9D19-400F5C9A738E}" type="sibTrans" cxnId="{6DFC31A8-4C18-48E2-A49B-D6869FBE68FF}">
      <dgm:prSet/>
      <dgm:spPr/>
      <dgm:t>
        <a:bodyPr/>
        <a:lstStyle/>
        <a:p>
          <a:endParaRPr lang="en-US"/>
        </a:p>
      </dgm:t>
    </dgm:pt>
    <dgm:pt modelId="{C1BE1DA3-2883-47CC-864B-88483EE4238C}">
      <dgm:prSet phldrT="[Text]" custT="1"/>
      <dgm:spPr/>
      <dgm:t>
        <a:bodyPr/>
        <a:lstStyle/>
        <a:p>
          <a:r>
            <a:rPr lang="en-US" sz="2400" b="1" dirty="0"/>
            <a:t>Align</a:t>
          </a:r>
        </a:p>
      </dgm:t>
    </dgm:pt>
    <dgm:pt modelId="{320EBBE5-3296-42A8-B275-664AF9DBBCF5}" type="parTrans" cxnId="{165FB525-ED65-4D49-B2A1-841AE7D6B9F3}">
      <dgm:prSet/>
      <dgm:spPr/>
      <dgm:t>
        <a:bodyPr/>
        <a:lstStyle/>
        <a:p>
          <a:endParaRPr lang="en-US"/>
        </a:p>
      </dgm:t>
    </dgm:pt>
    <dgm:pt modelId="{8A3E636D-19A8-4C40-83F3-9661531D0342}" type="sibTrans" cxnId="{165FB525-ED65-4D49-B2A1-841AE7D6B9F3}">
      <dgm:prSet/>
      <dgm:spPr/>
      <dgm:t>
        <a:bodyPr/>
        <a:lstStyle/>
        <a:p>
          <a:endParaRPr lang="en-US"/>
        </a:p>
      </dgm:t>
    </dgm:pt>
    <dgm:pt modelId="{8FC5BB2F-02A0-4BA5-83C4-BAEF182D9D1C}">
      <dgm:prSet phldrT="[Text]" custT="1"/>
      <dgm:spPr/>
      <dgm:t>
        <a:bodyPr/>
        <a:lstStyle/>
        <a:p>
          <a:r>
            <a:rPr lang="en-US" sz="2400" b="1" dirty="0"/>
            <a:t>Revisit</a:t>
          </a:r>
        </a:p>
      </dgm:t>
    </dgm:pt>
    <dgm:pt modelId="{E0AC6B61-B3D9-4130-86F5-2CC76DA7E97D}" type="parTrans" cxnId="{5E48BF72-85C3-4BA0-A810-5F39A1442C81}">
      <dgm:prSet/>
      <dgm:spPr/>
      <dgm:t>
        <a:bodyPr/>
        <a:lstStyle/>
        <a:p>
          <a:endParaRPr lang="en-US"/>
        </a:p>
      </dgm:t>
    </dgm:pt>
    <dgm:pt modelId="{6662FDB5-A412-4DFC-9F46-42270CF4B7C7}" type="sibTrans" cxnId="{5E48BF72-85C3-4BA0-A810-5F39A1442C81}">
      <dgm:prSet/>
      <dgm:spPr/>
      <dgm:t>
        <a:bodyPr/>
        <a:lstStyle/>
        <a:p>
          <a:endParaRPr lang="en-US"/>
        </a:p>
      </dgm:t>
    </dgm:pt>
    <dgm:pt modelId="{CE56C3CE-D38C-4FAB-B360-119027C608D9}">
      <dgm:prSet phldrT="[Text]" custT="1"/>
      <dgm:spPr/>
      <dgm:t>
        <a:bodyPr/>
        <a:lstStyle/>
        <a:p>
          <a:r>
            <a:rPr lang="en-US" sz="1800" dirty="0" smtClean="0"/>
            <a:t>Revisit the plan multiple </a:t>
          </a:r>
          <a:r>
            <a:rPr lang="en-US" sz="1800" dirty="0"/>
            <a:t>times during the year to revise </a:t>
          </a:r>
          <a:r>
            <a:rPr lang="en-US" sz="1800" dirty="0" smtClean="0"/>
            <a:t>based </a:t>
          </a:r>
          <a:r>
            <a:rPr lang="en-US" sz="1800" dirty="0"/>
            <a:t>on available data.</a:t>
          </a:r>
        </a:p>
      </dgm:t>
    </dgm:pt>
    <dgm:pt modelId="{5320393E-F5BB-40F1-9255-770F68AE16EE}" type="parTrans" cxnId="{BC5A79D9-1146-4F93-B6D0-BFFC89532154}">
      <dgm:prSet/>
      <dgm:spPr/>
      <dgm:t>
        <a:bodyPr/>
        <a:lstStyle/>
        <a:p>
          <a:endParaRPr lang="en-US"/>
        </a:p>
      </dgm:t>
    </dgm:pt>
    <dgm:pt modelId="{14F95AD4-7B88-4FE2-B7E9-408CC72465B2}" type="sibTrans" cxnId="{BC5A79D9-1146-4F93-B6D0-BFFC89532154}">
      <dgm:prSet/>
      <dgm:spPr/>
      <dgm:t>
        <a:bodyPr/>
        <a:lstStyle/>
        <a:p>
          <a:endParaRPr lang="en-US"/>
        </a:p>
      </dgm:t>
    </dgm:pt>
    <dgm:pt modelId="{0CA96558-AAB9-40FE-BAF2-EB66C4ABE1B3}">
      <dgm:prSet custT="1"/>
      <dgm:spPr/>
      <dgm:t>
        <a:bodyPr/>
        <a:lstStyle/>
        <a:p>
          <a:r>
            <a:rPr lang="en-US" sz="1800" dirty="0" smtClean="0"/>
            <a:t>Align the </a:t>
          </a:r>
          <a:r>
            <a:rPr lang="en-US" sz="1800" dirty="0"/>
            <a:t>work of </a:t>
          </a:r>
          <a:r>
            <a:rPr lang="en-US" sz="1800" dirty="0" smtClean="0"/>
            <a:t>the </a:t>
          </a:r>
          <a:r>
            <a:rPr lang="en-US" sz="1800" dirty="0" err="1"/>
            <a:t>ScIP</a:t>
          </a:r>
          <a:r>
            <a:rPr lang="en-US" sz="1800" dirty="0"/>
            <a:t> with </a:t>
          </a:r>
          <a:r>
            <a:rPr lang="en-US" sz="1800" dirty="0" smtClean="0"/>
            <a:t>the </a:t>
          </a:r>
          <a:r>
            <a:rPr lang="en-US" sz="1800" dirty="0"/>
            <a:t>School Professional Development Plan.</a:t>
          </a:r>
        </a:p>
      </dgm:t>
    </dgm:pt>
    <dgm:pt modelId="{B38ADC13-7C83-4782-9394-36CBD95C6C67}" type="parTrans" cxnId="{B4886D93-8F56-4AEC-BA9A-6D371D37B99A}">
      <dgm:prSet/>
      <dgm:spPr/>
      <dgm:t>
        <a:bodyPr/>
        <a:lstStyle/>
        <a:p>
          <a:endParaRPr lang="en-US"/>
        </a:p>
      </dgm:t>
    </dgm:pt>
    <dgm:pt modelId="{CB74E56C-A4B9-41D4-83BA-E5992F6ABB6D}" type="sibTrans" cxnId="{B4886D93-8F56-4AEC-BA9A-6D371D37B99A}">
      <dgm:prSet/>
      <dgm:spPr/>
      <dgm:t>
        <a:bodyPr/>
        <a:lstStyle/>
        <a:p>
          <a:endParaRPr lang="en-US"/>
        </a:p>
      </dgm:t>
    </dgm:pt>
    <dgm:pt modelId="{BDFEF145-92CF-4497-9446-EABBBACA0909}" type="pres">
      <dgm:prSet presAssocID="{04FDABCC-4546-4805-B2A3-CB560F998576}" presName="Name0" presStyleCnt="0">
        <dgm:presLayoutVars>
          <dgm:chMax val="5"/>
          <dgm:chPref val="5"/>
          <dgm:dir/>
          <dgm:animLvl val="lvl"/>
        </dgm:presLayoutVars>
      </dgm:prSet>
      <dgm:spPr/>
      <dgm:t>
        <a:bodyPr/>
        <a:lstStyle/>
        <a:p>
          <a:endParaRPr lang="en-US"/>
        </a:p>
      </dgm:t>
    </dgm:pt>
    <dgm:pt modelId="{68FDB41F-053E-455A-973F-7B920EDC6193}" type="pres">
      <dgm:prSet presAssocID="{50D6B761-9889-4FB1-8ED2-A6A8E1B1045C}" presName="parentText1" presStyleLbl="node1" presStyleIdx="0" presStyleCnt="3">
        <dgm:presLayoutVars>
          <dgm:chMax/>
          <dgm:chPref val="3"/>
          <dgm:bulletEnabled val="1"/>
        </dgm:presLayoutVars>
      </dgm:prSet>
      <dgm:spPr/>
      <dgm:t>
        <a:bodyPr/>
        <a:lstStyle/>
        <a:p>
          <a:endParaRPr lang="en-US"/>
        </a:p>
      </dgm:t>
    </dgm:pt>
    <dgm:pt modelId="{34A4A014-BFE2-49AC-833C-D5A9CA2DD207}" type="pres">
      <dgm:prSet presAssocID="{50D6B761-9889-4FB1-8ED2-A6A8E1B1045C}" presName="childText1" presStyleLbl="solidAlignAcc1" presStyleIdx="0" presStyleCnt="3" custScaleY="45400" custLinFactNeighborX="1160" custLinFactNeighborY="-28006">
        <dgm:presLayoutVars>
          <dgm:chMax val="0"/>
          <dgm:chPref val="0"/>
          <dgm:bulletEnabled val="1"/>
        </dgm:presLayoutVars>
      </dgm:prSet>
      <dgm:spPr/>
      <dgm:t>
        <a:bodyPr/>
        <a:lstStyle/>
        <a:p>
          <a:endParaRPr lang="en-US"/>
        </a:p>
      </dgm:t>
    </dgm:pt>
    <dgm:pt modelId="{5928EB6C-5537-4944-9C37-403997D55F50}" type="pres">
      <dgm:prSet presAssocID="{C1BE1DA3-2883-47CC-864B-88483EE4238C}" presName="parentText2" presStyleLbl="node1" presStyleIdx="1" presStyleCnt="3">
        <dgm:presLayoutVars>
          <dgm:chMax/>
          <dgm:chPref val="3"/>
          <dgm:bulletEnabled val="1"/>
        </dgm:presLayoutVars>
      </dgm:prSet>
      <dgm:spPr/>
      <dgm:t>
        <a:bodyPr/>
        <a:lstStyle/>
        <a:p>
          <a:endParaRPr lang="en-US"/>
        </a:p>
      </dgm:t>
    </dgm:pt>
    <dgm:pt modelId="{8E50DB78-4363-4741-9A50-1714F9447A25}" type="pres">
      <dgm:prSet presAssocID="{C1BE1DA3-2883-47CC-864B-88483EE4238C}" presName="childText2" presStyleLbl="solidAlignAcc1" presStyleIdx="1" presStyleCnt="3" custScaleY="50256" custLinFactNeighborX="410" custLinFactNeighborY="-25459">
        <dgm:presLayoutVars>
          <dgm:chMax val="0"/>
          <dgm:chPref val="0"/>
          <dgm:bulletEnabled val="1"/>
        </dgm:presLayoutVars>
      </dgm:prSet>
      <dgm:spPr/>
      <dgm:t>
        <a:bodyPr/>
        <a:lstStyle/>
        <a:p>
          <a:endParaRPr lang="en-US"/>
        </a:p>
      </dgm:t>
    </dgm:pt>
    <dgm:pt modelId="{61F2DE0A-01DD-415F-80D2-378C45FA8FDE}" type="pres">
      <dgm:prSet presAssocID="{8FC5BB2F-02A0-4BA5-83C4-BAEF182D9D1C}" presName="parentText3" presStyleLbl="node1" presStyleIdx="2" presStyleCnt="3">
        <dgm:presLayoutVars>
          <dgm:chMax/>
          <dgm:chPref val="3"/>
          <dgm:bulletEnabled val="1"/>
        </dgm:presLayoutVars>
      </dgm:prSet>
      <dgm:spPr/>
      <dgm:t>
        <a:bodyPr/>
        <a:lstStyle/>
        <a:p>
          <a:endParaRPr lang="en-US"/>
        </a:p>
      </dgm:t>
    </dgm:pt>
    <dgm:pt modelId="{400BE040-DB03-409A-8855-04C512D77265}" type="pres">
      <dgm:prSet presAssocID="{8FC5BB2F-02A0-4BA5-83C4-BAEF182D9D1C}" presName="childText3" presStyleLbl="solidAlignAcc1" presStyleIdx="2" presStyleCnt="3" custScaleY="62001" custLinFactNeighborX="587" custLinFactNeighborY="-19191">
        <dgm:presLayoutVars>
          <dgm:chMax val="0"/>
          <dgm:chPref val="0"/>
          <dgm:bulletEnabled val="1"/>
        </dgm:presLayoutVars>
      </dgm:prSet>
      <dgm:spPr/>
      <dgm:t>
        <a:bodyPr/>
        <a:lstStyle/>
        <a:p>
          <a:endParaRPr lang="en-US"/>
        </a:p>
      </dgm:t>
    </dgm:pt>
  </dgm:ptLst>
  <dgm:cxnLst>
    <dgm:cxn modelId="{95CED5D6-F8E8-4F70-BFF2-2BD16B481261}" type="presOf" srcId="{0CA96558-AAB9-40FE-BAF2-EB66C4ABE1B3}" destId="{8E50DB78-4363-4741-9A50-1714F9447A25}" srcOrd="0" destOrd="0" presId="urn:microsoft.com/office/officeart/2009/3/layout/IncreasingArrowsProcess"/>
    <dgm:cxn modelId="{CFEEBC84-0B1F-4728-AC88-F7CC66E71246}" type="presOf" srcId="{50D6B761-9889-4FB1-8ED2-A6A8E1B1045C}" destId="{68FDB41F-053E-455A-973F-7B920EDC6193}" srcOrd="0" destOrd="0" presId="urn:microsoft.com/office/officeart/2009/3/layout/IncreasingArrowsProcess"/>
    <dgm:cxn modelId="{165FB525-ED65-4D49-B2A1-841AE7D6B9F3}" srcId="{04FDABCC-4546-4805-B2A3-CB560F998576}" destId="{C1BE1DA3-2883-47CC-864B-88483EE4238C}" srcOrd="1" destOrd="0" parTransId="{320EBBE5-3296-42A8-B275-664AF9DBBCF5}" sibTransId="{8A3E636D-19A8-4C40-83F3-9661531D0342}"/>
    <dgm:cxn modelId="{E672B3B2-35BE-4960-A32F-28BA44E9BCCF}" type="presOf" srcId="{8FC5BB2F-02A0-4BA5-83C4-BAEF182D9D1C}" destId="{61F2DE0A-01DD-415F-80D2-378C45FA8FDE}" srcOrd="0" destOrd="0" presId="urn:microsoft.com/office/officeart/2009/3/layout/IncreasingArrowsProcess"/>
    <dgm:cxn modelId="{F2DCE8A6-1ED0-413E-8494-52F7C079C0D2}" type="presOf" srcId="{C1BE1DA3-2883-47CC-864B-88483EE4238C}" destId="{5928EB6C-5537-4944-9C37-403997D55F50}" srcOrd="0" destOrd="0" presId="urn:microsoft.com/office/officeart/2009/3/layout/IncreasingArrowsProcess"/>
    <dgm:cxn modelId="{1FC58387-AA81-493D-A673-A81707BA6F44}" type="presOf" srcId="{CE56C3CE-D38C-4FAB-B360-119027C608D9}" destId="{400BE040-DB03-409A-8855-04C512D77265}" srcOrd="0" destOrd="0" presId="urn:microsoft.com/office/officeart/2009/3/layout/IncreasingArrowsProcess"/>
    <dgm:cxn modelId="{600D8F4E-9981-4A09-A5B4-44BF129A6286}" srcId="{04FDABCC-4546-4805-B2A3-CB560F998576}" destId="{50D6B761-9889-4FB1-8ED2-A6A8E1B1045C}" srcOrd="0" destOrd="0" parTransId="{51E80F03-E93B-4747-AF11-EE17BCC8BB8F}" sibTransId="{5DC356C5-FECA-4991-B9C6-CB0A83939785}"/>
    <dgm:cxn modelId="{837C1AFD-62AF-421C-AA35-B7733C4A4AFB}" type="presOf" srcId="{04FDABCC-4546-4805-B2A3-CB560F998576}" destId="{BDFEF145-92CF-4497-9446-EABBBACA0909}" srcOrd="0" destOrd="0" presId="urn:microsoft.com/office/officeart/2009/3/layout/IncreasingArrowsProcess"/>
    <dgm:cxn modelId="{B4886D93-8F56-4AEC-BA9A-6D371D37B99A}" srcId="{C1BE1DA3-2883-47CC-864B-88483EE4238C}" destId="{0CA96558-AAB9-40FE-BAF2-EB66C4ABE1B3}" srcOrd="0" destOrd="0" parTransId="{B38ADC13-7C83-4782-9394-36CBD95C6C67}" sibTransId="{CB74E56C-A4B9-41D4-83BA-E5992F6ABB6D}"/>
    <dgm:cxn modelId="{6DFC31A8-4C18-48E2-A49B-D6869FBE68FF}" srcId="{50D6B761-9889-4FB1-8ED2-A6A8E1B1045C}" destId="{59DED7DB-1D24-43DC-97CD-D4CC65F6B2EE}" srcOrd="0" destOrd="0" parTransId="{F0B478C9-475E-4810-B1FD-66145405AEF2}" sibTransId="{77D5FE69-249F-445E-9D19-400F5C9A738E}"/>
    <dgm:cxn modelId="{2D371883-D979-4528-8DEE-330147A44507}" type="presOf" srcId="{59DED7DB-1D24-43DC-97CD-D4CC65F6B2EE}" destId="{34A4A014-BFE2-49AC-833C-D5A9CA2DD207}" srcOrd="0" destOrd="0" presId="urn:microsoft.com/office/officeart/2009/3/layout/IncreasingArrowsProcess"/>
    <dgm:cxn modelId="{BC5A79D9-1146-4F93-B6D0-BFFC89532154}" srcId="{8FC5BB2F-02A0-4BA5-83C4-BAEF182D9D1C}" destId="{CE56C3CE-D38C-4FAB-B360-119027C608D9}" srcOrd="0" destOrd="0" parTransId="{5320393E-F5BB-40F1-9255-770F68AE16EE}" sibTransId="{14F95AD4-7B88-4FE2-B7E9-408CC72465B2}"/>
    <dgm:cxn modelId="{5E48BF72-85C3-4BA0-A810-5F39A1442C81}" srcId="{04FDABCC-4546-4805-B2A3-CB560F998576}" destId="{8FC5BB2F-02A0-4BA5-83C4-BAEF182D9D1C}" srcOrd="2" destOrd="0" parTransId="{E0AC6B61-B3D9-4130-86F5-2CC76DA7E97D}" sibTransId="{6662FDB5-A412-4DFC-9F46-42270CF4B7C7}"/>
    <dgm:cxn modelId="{F20F91BD-4422-4796-A941-E535409E382D}" type="presParOf" srcId="{BDFEF145-92CF-4497-9446-EABBBACA0909}" destId="{68FDB41F-053E-455A-973F-7B920EDC6193}" srcOrd="0" destOrd="0" presId="urn:microsoft.com/office/officeart/2009/3/layout/IncreasingArrowsProcess"/>
    <dgm:cxn modelId="{52CD62FE-F518-447A-9AB7-CC1B3D47831B}" type="presParOf" srcId="{BDFEF145-92CF-4497-9446-EABBBACA0909}" destId="{34A4A014-BFE2-49AC-833C-D5A9CA2DD207}" srcOrd="1" destOrd="0" presId="urn:microsoft.com/office/officeart/2009/3/layout/IncreasingArrowsProcess"/>
    <dgm:cxn modelId="{A437B900-5F3F-4728-8C5B-7E2374A3A671}" type="presParOf" srcId="{BDFEF145-92CF-4497-9446-EABBBACA0909}" destId="{5928EB6C-5537-4944-9C37-403997D55F50}" srcOrd="2" destOrd="0" presId="urn:microsoft.com/office/officeart/2009/3/layout/IncreasingArrowsProcess"/>
    <dgm:cxn modelId="{52D81520-7BB5-4A2E-8BDD-96FC3AD41A7A}" type="presParOf" srcId="{BDFEF145-92CF-4497-9446-EABBBACA0909}" destId="{8E50DB78-4363-4741-9A50-1714F9447A25}" srcOrd="3" destOrd="0" presId="urn:microsoft.com/office/officeart/2009/3/layout/IncreasingArrowsProcess"/>
    <dgm:cxn modelId="{F3D87302-836C-48E2-9A58-D51CA2560C4F}" type="presParOf" srcId="{BDFEF145-92CF-4497-9446-EABBBACA0909}" destId="{61F2DE0A-01DD-415F-80D2-378C45FA8FDE}" srcOrd="4" destOrd="0" presId="urn:microsoft.com/office/officeart/2009/3/layout/IncreasingArrowsProcess"/>
    <dgm:cxn modelId="{0384DF7E-5AAA-46AF-8313-B6936FE3BF7C}" type="presParOf" srcId="{BDFEF145-92CF-4497-9446-EABBBACA0909}" destId="{400BE040-DB03-409A-8855-04C512D7726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838EF5-AF80-4DB1-8174-735F75C897D3}" type="doc">
      <dgm:prSet loTypeId="urn:microsoft.com/office/officeart/2005/8/layout/radial4" loCatId="relationship" qsTypeId="urn:microsoft.com/office/officeart/2005/8/quickstyle/simple1" qsCatId="simple" csTypeId="urn:microsoft.com/office/officeart/2005/8/colors/accent1_2" csCatId="accent1" phldr="1"/>
      <dgm:spPr/>
    </dgm:pt>
    <dgm:pt modelId="{DD62B10B-27A2-4BD1-9977-D78B9E402C7A}">
      <dgm:prSet phldrT="[Text]" custT="1"/>
      <dgm:spPr>
        <a:solidFill>
          <a:schemeClr val="accent5"/>
        </a:solidFill>
      </dgm:spPr>
      <dgm:t>
        <a:bodyPr/>
        <a:lstStyle/>
        <a:p>
          <a:r>
            <a:rPr lang="en-US" sz="1200" dirty="0" smtClean="0">
              <a:solidFill>
                <a:srgbClr val="002060"/>
              </a:solidFill>
            </a:rPr>
            <a:t>Improved Teaching</a:t>
          </a:r>
          <a:endParaRPr lang="en-US" sz="1200" dirty="0">
            <a:solidFill>
              <a:srgbClr val="002060"/>
            </a:solidFill>
          </a:endParaRPr>
        </a:p>
      </dgm:t>
    </dgm:pt>
    <dgm:pt modelId="{2B79C0A4-E146-4D68-96FD-CCBA3782D10C}" type="parTrans" cxnId="{9A82986E-D1D7-4D51-9C0C-ACFCE6426333}">
      <dgm:prSet/>
      <dgm:spPr/>
      <dgm:t>
        <a:bodyPr/>
        <a:lstStyle/>
        <a:p>
          <a:endParaRPr lang="en-US" sz="1400"/>
        </a:p>
      </dgm:t>
    </dgm:pt>
    <dgm:pt modelId="{798102E6-7197-4265-AFA3-81A163E2623F}" type="sibTrans" cxnId="{9A82986E-D1D7-4D51-9C0C-ACFCE6426333}">
      <dgm:prSet/>
      <dgm:spPr/>
      <dgm:t>
        <a:bodyPr/>
        <a:lstStyle/>
        <a:p>
          <a:endParaRPr lang="en-US" sz="1400"/>
        </a:p>
      </dgm:t>
    </dgm:pt>
    <dgm:pt modelId="{83EC7084-789E-43D4-A038-EE49567654B4}">
      <dgm:prSet phldrT="[Text]" custT="1"/>
      <dgm:spPr>
        <a:solidFill>
          <a:srgbClr val="91ABE5"/>
        </a:solidFill>
      </dgm:spPr>
      <dgm:t>
        <a:bodyPr/>
        <a:lstStyle/>
        <a:p>
          <a:r>
            <a:rPr lang="en-US" sz="1200" dirty="0" smtClean="0"/>
            <a:t>Accurate Evaluation</a:t>
          </a:r>
          <a:endParaRPr lang="en-US" sz="1200" dirty="0"/>
        </a:p>
      </dgm:t>
    </dgm:pt>
    <dgm:pt modelId="{03622064-7FCE-4CDB-B201-46ED2CC5904C}" type="parTrans" cxnId="{1A7847D5-3ACC-4E06-911D-BBA816DC7B5E}">
      <dgm:prSet/>
      <dgm:spPr/>
      <dgm:t>
        <a:bodyPr/>
        <a:lstStyle/>
        <a:p>
          <a:endParaRPr lang="en-US" sz="1400"/>
        </a:p>
      </dgm:t>
    </dgm:pt>
    <dgm:pt modelId="{1E7A3121-E5DD-4101-8025-5CD61727D1D0}" type="sibTrans" cxnId="{1A7847D5-3ACC-4E06-911D-BBA816DC7B5E}">
      <dgm:prSet/>
      <dgm:spPr/>
      <dgm:t>
        <a:bodyPr/>
        <a:lstStyle/>
        <a:p>
          <a:endParaRPr lang="en-US" sz="1400"/>
        </a:p>
      </dgm:t>
    </dgm:pt>
    <dgm:pt modelId="{739D6DA9-4018-416E-ACFB-CD3A9BBFA421}">
      <dgm:prSet phldrT="[Text]" custT="1"/>
      <dgm:spPr>
        <a:solidFill>
          <a:srgbClr val="002060"/>
        </a:solidFill>
      </dgm:spPr>
      <dgm:t>
        <a:bodyPr/>
        <a:lstStyle/>
        <a:p>
          <a:r>
            <a:rPr lang="en-US" sz="1200" dirty="0" smtClean="0"/>
            <a:t>Quality Professional Development</a:t>
          </a:r>
          <a:endParaRPr lang="en-US" sz="1200" dirty="0"/>
        </a:p>
      </dgm:t>
    </dgm:pt>
    <dgm:pt modelId="{209CF815-4935-4559-9FE6-2086F250736F}" type="parTrans" cxnId="{37249B51-006B-4A23-B5E5-99E50E8B6018}">
      <dgm:prSet/>
      <dgm:spPr/>
      <dgm:t>
        <a:bodyPr/>
        <a:lstStyle/>
        <a:p>
          <a:endParaRPr lang="en-US" sz="1400"/>
        </a:p>
      </dgm:t>
    </dgm:pt>
    <dgm:pt modelId="{75DC213B-D1D0-4A10-B472-F8CB140380F3}" type="sibTrans" cxnId="{37249B51-006B-4A23-B5E5-99E50E8B6018}">
      <dgm:prSet/>
      <dgm:spPr/>
      <dgm:t>
        <a:bodyPr/>
        <a:lstStyle/>
        <a:p>
          <a:endParaRPr lang="en-US" sz="1400"/>
        </a:p>
      </dgm:t>
    </dgm:pt>
    <dgm:pt modelId="{26AAC981-134E-4A61-81A1-212EDEF134C3}" type="pres">
      <dgm:prSet presAssocID="{C9838EF5-AF80-4DB1-8174-735F75C897D3}" presName="cycle" presStyleCnt="0">
        <dgm:presLayoutVars>
          <dgm:chMax val="1"/>
          <dgm:dir/>
          <dgm:animLvl val="ctr"/>
          <dgm:resizeHandles val="exact"/>
        </dgm:presLayoutVars>
      </dgm:prSet>
      <dgm:spPr/>
    </dgm:pt>
    <dgm:pt modelId="{14BA41CE-65DA-4EC6-B2D8-B520C22C08CD}" type="pres">
      <dgm:prSet presAssocID="{DD62B10B-27A2-4BD1-9977-D78B9E402C7A}" presName="centerShape" presStyleLbl="node0" presStyleIdx="0" presStyleCnt="1"/>
      <dgm:spPr/>
      <dgm:t>
        <a:bodyPr/>
        <a:lstStyle/>
        <a:p>
          <a:endParaRPr lang="en-US"/>
        </a:p>
      </dgm:t>
    </dgm:pt>
    <dgm:pt modelId="{9819653C-8ECA-4CD3-97D0-7EAF3B6C8694}" type="pres">
      <dgm:prSet presAssocID="{03622064-7FCE-4CDB-B201-46ED2CC5904C}" presName="parTrans" presStyleLbl="bgSibTrans2D1" presStyleIdx="0" presStyleCnt="2"/>
      <dgm:spPr/>
      <dgm:t>
        <a:bodyPr/>
        <a:lstStyle/>
        <a:p>
          <a:endParaRPr lang="en-US"/>
        </a:p>
      </dgm:t>
    </dgm:pt>
    <dgm:pt modelId="{2D338AA4-049B-4B23-BD6A-DC0AB0648500}" type="pres">
      <dgm:prSet presAssocID="{83EC7084-789E-43D4-A038-EE49567654B4}" presName="node" presStyleLbl="node1" presStyleIdx="0" presStyleCnt="2">
        <dgm:presLayoutVars>
          <dgm:bulletEnabled val="1"/>
        </dgm:presLayoutVars>
      </dgm:prSet>
      <dgm:spPr/>
      <dgm:t>
        <a:bodyPr/>
        <a:lstStyle/>
        <a:p>
          <a:endParaRPr lang="en-US"/>
        </a:p>
      </dgm:t>
    </dgm:pt>
    <dgm:pt modelId="{1F3888C6-BFDC-4AA7-A06D-3FE3654B421B}" type="pres">
      <dgm:prSet presAssocID="{209CF815-4935-4559-9FE6-2086F250736F}" presName="parTrans" presStyleLbl="bgSibTrans2D1" presStyleIdx="1" presStyleCnt="2"/>
      <dgm:spPr/>
      <dgm:t>
        <a:bodyPr/>
        <a:lstStyle/>
        <a:p>
          <a:endParaRPr lang="en-US"/>
        </a:p>
      </dgm:t>
    </dgm:pt>
    <dgm:pt modelId="{D23752DC-6EA3-41A7-8DA0-1B12301B634C}" type="pres">
      <dgm:prSet presAssocID="{739D6DA9-4018-416E-ACFB-CD3A9BBFA421}" presName="node" presStyleLbl="node1" presStyleIdx="1" presStyleCnt="2">
        <dgm:presLayoutVars>
          <dgm:bulletEnabled val="1"/>
        </dgm:presLayoutVars>
      </dgm:prSet>
      <dgm:spPr/>
      <dgm:t>
        <a:bodyPr/>
        <a:lstStyle/>
        <a:p>
          <a:endParaRPr lang="en-US"/>
        </a:p>
      </dgm:t>
    </dgm:pt>
  </dgm:ptLst>
  <dgm:cxnLst>
    <dgm:cxn modelId="{37249B51-006B-4A23-B5E5-99E50E8B6018}" srcId="{DD62B10B-27A2-4BD1-9977-D78B9E402C7A}" destId="{739D6DA9-4018-416E-ACFB-CD3A9BBFA421}" srcOrd="1" destOrd="0" parTransId="{209CF815-4935-4559-9FE6-2086F250736F}" sibTransId="{75DC213B-D1D0-4A10-B472-F8CB140380F3}"/>
    <dgm:cxn modelId="{EC3451A0-67B6-410B-B158-FC4323AD267E}" type="presOf" srcId="{209CF815-4935-4559-9FE6-2086F250736F}" destId="{1F3888C6-BFDC-4AA7-A06D-3FE3654B421B}" srcOrd="0" destOrd="0" presId="urn:microsoft.com/office/officeart/2005/8/layout/radial4"/>
    <dgm:cxn modelId="{A914F017-5F5A-4444-841B-0B5FFBF3010E}" type="presOf" srcId="{03622064-7FCE-4CDB-B201-46ED2CC5904C}" destId="{9819653C-8ECA-4CD3-97D0-7EAF3B6C8694}" srcOrd="0" destOrd="0" presId="urn:microsoft.com/office/officeart/2005/8/layout/radial4"/>
    <dgm:cxn modelId="{1A7847D5-3ACC-4E06-911D-BBA816DC7B5E}" srcId="{DD62B10B-27A2-4BD1-9977-D78B9E402C7A}" destId="{83EC7084-789E-43D4-A038-EE49567654B4}" srcOrd="0" destOrd="0" parTransId="{03622064-7FCE-4CDB-B201-46ED2CC5904C}" sibTransId="{1E7A3121-E5DD-4101-8025-5CD61727D1D0}"/>
    <dgm:cxn modelId="{8327B9D7-8C36-40ED-8DCC-76FDD50397B6}" type="presOf" srcId="{C9838EF5-AF80-4DB1-8174-735F75C897D3}" destId="{26AAC981-134E-4A61-81A1-212EDEF134C3}" srcOrd="0" destOrd="0" presId="urn:microsoft.com/office/officeart/2005/8/layout/radial4"/>
    <dgm:cxn modelId="{8DBB2191-D3EF-4ADD-819A-DF123B63E394}" type="presOf" srcId="{739D6DA9-4018-416E-ACFB-CD3A9BBFA421}" destId="{D23752DC-6EA3-41A7-8DA0-1B12301B634C}" srcOrd="0" destOrd="0" presId="urn:microsoft.com/office/officeart/2005/8/layout/radial4"/>
    <dgm:cxn modelId="{2122610E-D014-450B-AB88-70BA395F832B}" type="presOf" srcId="{83EC7084-789E-43D4-A038-EE49567654B4}" destId="{2D338AA4-049B-4B23-BD6A-DC0AB0648500}" srcOrd="0" destOrd="0" presId="urn:microsoft.com/office/officeart/2005/8/layout/radial4"/>
    <dgm:cxn modelId="{9A82986E-D1D7-4D51-9C0C-ACFCE6426333}" srcId="{C9838EF5-AF80-4DB1-8174-735F75C897D3}" destId="{DD62B10B-27A2-4BD1-9977-D78B9E402C7A}" srcOrd="0" destOrd="0" parTransId="{2B79C0A4-E146-4D68-96FD-CCBA3782D10C}" sibTransId="{798102E6-7197-4265-AFA3-81A163E2623F}"/>
    <dgm:cxn modelId="{712CB629-3ECF-4F68-9247-DA8FBF64332B}" type="presOf" srcId="{DD62B10B-27A2-4BD1-9977-D78B9E402C7A}" destId="{14BA41CE-65DA-4EC6-B2D8-B520C22C08CD}" srcOrd="0" destOrd="0" presId="urn:microsoft.com/office/officeart/2005/8/layout/radial4"/>
    <dgm:cxn modelId="{EF909A1F-DC26-4C3F-8208-A76FF66B2BFE}" type="presParOf" srcId="{26AAC981-134E-4A61-81A1-212EDEF134C3}" destId="{14BA41CE-65DA-4EC6-B2D8-B520C22C08CD}" srcOrd="0" destOrd="0" presId="urn:microsoft.com/office/officeart/2005/8/layout/radial4"/>
    <dgm:cxn modelId="{C0DDFA80-3505-4614-BB47-073EDA4698FC}" type="presParOf" srcId="{26AAC981-134E-4A61-81A1-212EDEF134C3}" destId="{9819653C-8ECA-4CD3-97D0-7EAF3B6C8694}" srcOrd="1" destOrd="0" presId="urn:microsoft.com/office/officeart/2005/8/layout/radial4"/>
    <dgm:cxn modelId="{3853F249-5227-4139-8A26-85C05E9E5701}" type="presParOf" srcId="{26AAC981-134E-4A61-81A1-212EDEF134C3}" destId="{2D338AA4-049B-4B23-BD6A-DC0AB0648500}" srcOrd="2" destOrd="0" presId="urn:microsoft.com/office/officeart/2005/8/layout/radial4"/>
    <dgm:cxn modelId="{ED62586E-B8B8-4506-A328-61E8FFC2D836}" type="presParOf" srcId="{26AAC981-134E-4A61-81A1-212EDEF134C3}" destId="{1F3888C6-BFDC-4AA7-A06D-3FE3654B421B}" srcOrd="3" destOrd="0" presId="urn:microsoft.com/office/officeart/2005/8/layout/radial4"/>
    <dgm:cxn modelId="{A1EE2115-74A4-4A15-A6DD-38C409C90758}" type="presParOf" srcId="{26AAC981-134E-4A61-81A1-212EDEF134C3}" destId="{D23752DC-6EA3-41A7-8DA0-1B12301B634C}" srcOrd="4"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838EF5-AF80-4DB1-8174-735F75C897D3}" type="doc">
      <dgm:prSet loTypeId="urn:microsoft.com/office/officeart/2005/8/layout/cycle6" loCatId="relationship" qsTypeId="urn:microsoft.com/office/officeart/2005/8/quickstyle/3d5" qsCatId="3D" csTypeId="urn:microsoft.com/office/officeart/2005/8/colors/colorful1" csCatId="colorful" phldr="1"/>
      <dgm:spPr/>
      <dgm:t>
        <a:bodyPr/>
        <a:lstStyle/>
        <a:p>
          <a:endParaRPr lang="en-US"/>
        </a:p>
      </dgm:t>
    </dgm:pt>
    <dgm:pt modelId="{DD62B10B-27A2-4BD1-9977-D78B9E402C7A}">
      <dgm:prSet phldrT="[Text]" custT="1"/>
      <dgm:spPr/>
      <dgm:t>
        <a:bodyPr/>
        <a:lstStyle/>
        <a:p>
          <a:r>
            <a:rPr lang="en-US" sz="1800" dirty="0" smtClean="0"/>
            <a:t>Reflect</a:t>
          </a:r>
          <a:endParaRPr lang="en-US" sz="1600" dirty="0"/>
        </a:p>
      </dgm:t>
    </dgm:pt>
    <dgm:pt modelId="{2B79C0A4-E146-4D68-96FD-CCBA3782D10C}" type="parTrans" cxnId="{9A82986E-D1D7-4D51-9C0C-ACFCE6426333}">
      <dgm:prSet/>
      <dgm:spPr/>
      <dgm:t>
        <a:bodyPr/>
        <a:lstStyle/>
        <a:p>
          <a:endParaRPr lang="en-US"/>
        </a:p>
      </dgm:t>
    </dgm:pt>
    <dgm:pt modelId="{798102E6-7197-4265-AFA3-81A163E2623F}" type="sibTrans" cxnId="{9A82986E-D1D7-4D51-9C0C-ACFCE6426333}">
      <dgm:prSet/>
      <dgm:spPr/>
      <dgm:t>
        <a:bodyPr/>
        <a:lstStyle/>
        <a:p>
          <a:endParaRPr lang="en-US"/>
        </a:p>
      </dgm:t>
    </dgm:pt>
    <dgm:pt modelId="{58FB33D0-AE12-48FC-AF1F-AB73116DDEC3}">
      <dgm:prSet custT="1"/>
      <dgm:spPr>
        <a:solidFill>
          <a:srgbClr val="5075BB"/>
        </a:solidFill>
      </dgm:spPr>
      <dgm:t>
        <a:bodyPr/>
        <a:lstStyle/>
        <a:p>
          <a:r>
            <a:rPr lang="en-US" sz="1600" dirty="0" smtClean="0">
              <a:solidFill>
                <a:schemeClr val="bg1"/>
              </a:solidFill>
            </a:rPr>
            <a:t>Refine</a:t>
          </a:r>
          <a:endParaRPr lang="en-US" sz="1700" dirty="0">
            <a:solidFill>
              <a:schemeClr val="bg1"/>
            </a:solidFill>
          </a:endParaRPr>
        </a:p>
      </dgm:t>
    </dgm:pt>
    <dgm:pt modelId="{F9836F33-BFAD-4F81-A19D-D77B4DD8AB87}" type="parTrans" cxnId="{00B780E9-4057-4327-A7E9-23229843FDDF}">
      <dgm:prSet/>
      <dgm:spPr/>
      <dgm:t>
        <a:bodyPr/>
        <a:lstStyle/>
        <a:p>
          <a:endParaRPr lang="en-US"/>
        </a:p>
      </dgm:t>
    </dgm:pt>
    <dgm:pt modelId="{D7A3FDD0-D03B-4D72-BFE3-A11CA56E7D7E}" type="sibTrans" cxnId="{00B780E9-4057-4327-A7E9-23229843FDDF}">
      <dgm:prSet/>
      <dgm:spPr/>
      <dgm:t>
        <a:bodyPr/>
        <a:lstStyle/>
        <a:p>
          <a:endParaRPr lang="en-US"/>
        </a:p>
      </dgm:t>
    </dgm:pt>
    <dgm:pt modelId="{5E81513C-B7B9-4071-847C-917C867AC985}">
      <dgm:prSet custT="1"/>
      <dgm:spPr>
        <a:solidFill>
          <a:srgbClr val="FFC000"/>
        </a:solidFill>
      </dgm:spPr>
      <dgm:t>
        <a:bodyPr/>
        <a:lstStyle/>
        <a:p>
          <a:r>
            <a:rPr lang="en-US" sz="1600" dirty="0" smtClean="0">
              <a:solidFill>
                <a:schemeClr val="tx1"/>
              </a:solidFill>
            </a:rPr>
            <a:t>Redefine</a:t>
          </a:r>
          <a:endParaRPr lang="en-US" sz="1600" dirty="0">
            <a:solidFill>
              <a:schemeClr val="tx1"/>
            </a:solidFill>
          </a:endParaRPr>
        </a:p>
      </dgm:t>
    </dgm:pt>
    <dgm:pt modelId="{F8FDEBD5-BC6A-45C5-85FC-06E7A8FD9601}" type="parTrans" cxnId="{9E8D460A-7310-475E-BDD8-C0D5F614799A}">
      <dgm:prSet/>
      <dgm:spPr/>
      <dgm:t>
        <a:bodyPr/>
        <a:lstStyle/>
        <a:p>
          <a:endParaRPr lang="en-US"/>
        </a:p>
      </dgm:t>
    </dgm:pt>
    <dgm:pt modelId="{BB70A18F-A8F0-4780-9B25-219103300B70}" type="sibTrans" cxnId="{9E8D460A-7310-475E-BDD8-C0D5F614799A}">
      <dgm:prSet/>
      <dgm:spPr/>
      <dgm:t>
        <a:bodyPr/>
        <a:lstStyle/>
        <a:p>
          <a:endParaRPr lang="en-US"/>
        </a:p>
      </dgm:t>
    </dgm:pt>
    <dgm:pt modelId="{F077062C-E955-421A-96A7-0450C8F104F0}" type="pres">
      <dgm:prSet presAssocID="{C9838EF5-AF80-4DB1-8174-735F75C897D3}" presName="cycle" presStyleCnt="0">
        <dgm:presLayoutVars>
          <dgm:dir/>
          <dgm:resizeHandles val="exact"/>
        </dgm:presLayoutVars>
      </dgm:prSet>
      <dgm:spPr/>
      <dgm:t>
        <a:bodyPr/>
        <a:lstStyle/>
        <a:p>
          <a:endParaRPr lang="en-US"/>
        </a:p>
      </dgm:t>
    </dgm:pt>
    <dgm:pt modelId="{CBD88EAD-8E0A-4627-9E13-174A975DAF26}" type="pres">
      <dgm:prSet presAssocID="{DD62B10B-27A2-4BD1-9977-D78B9E402C7A}" presName="node" presStyleLbl="node1" presStyleIdx="0" presStyleCnt="3">
        <dgm:presLayoutVars>
          <dgm:bulletEnabled val="1"/>
        </dgm:presLayoutVars>
      </dgm:prSet>
      <dgm:spPr/>
      <dgm:t>
        <a:bodyPr/>
        <a:lstStyle/>
        <a:p>
          <a:endParaRPr lang="en-US"/>
        </a:p>
      </dgm:t>
    </dgm:pt>
    <dgm:pt modelId="{788789BE-92C2-44A9-8566-0DC792D1136A}" type="pres">
      <dgm:prSet presAssocID="{DD62B10B-27A2-4BD1-9977-D78B9E402C7A}" presName="spNode" presStyleCnt="0"/>
      <dgm:spPr/>
    </dgm:pt>
    <dgm:pt modelId="{00C4B27A-5E63-4B02-BE98-CFD2ECDB17CD}" type="pres">
      <dgm:prSet presAssocID="{798102E6-7197-4265-AFA3-81A163E2623F}" presName="sibTrans" presStyleLbl="sibTrans1D1" presStyleIdx="0" presStyleCnt="3"/>
      <dgm:spPr/>
      <dgm:t>
        <a:bodyPr/>
        <a:lstStyle/>
        <a:p>
          <a:endParaRPr lang="en-US"/>
        </a:p>
      </dgm:t>
    </dgm:pt>
    <dgm:pt modelId="{C907A54E-202A-4093-ADC9-D481A404D9AB}" type="pres">
      <dgm:prSet presAssocID="{58FB33D0-AE12-48FC-AF1F-AB73116DDEC3}" presName="node" presStyleLbl="node1" presStyleIdx="1" presStyleCnt="3">
        <dgm:presLayoutVars>
          <dgm:bulletEnabled val="1"/>
        </dgm:presLayoutVars>
      </dgm:prSet>
      <dgm:spPr/>
      <dgm:t>
        <a:bodyPr/>
        <a:lstStyle/>
        <a:p>
          <a:endParaRPr lang="en-US"/>
        </a:p>
      </dgm:t>
    </dgm:pt>
    <dgm:pt modelId="{6FFD779C-4BA7-4519-B3D2-DAE10899F28D}" type="pres">
      <dgm:prSet presAssocID="{58FB33D0-AE12-48FC-AF1F-AB73116DDEC3}" presName="spNode" presStyleCnt="0"/>
      <dgm:spPr/>
    </dgm:pt>
    <dgm:pt modelId="{61CEA143-FCE2-42A8-B2B9-F7A623E6D448}" type="pres">
      <dgm:prSet presAssocID="{D7A3FDD0-D03B-4D72-BFE3-A11CA56E7D7E}" presName="sibTrans" presStyleLbl="sibTrans1D1" presStyleIdx="1" presStyleCnt="3"/>
      <dgm:spPr/>
      <dgm:t>
        <a:bodyPr/>
        <a:lstStyle/>
        <a:p>
          <a:endParaRPr lang="en-US"/>
        </a:p>
      </dgm:t>
    </dgm:pt>
    <dgm:pt modelId="{C4820073-D6B2-47D2-9FB7-93FDB49DFDC0}" type="pres">
      <dgm:prSet presAssocID="{5E81513C-B7B9-4071-847C-917C867AC985}" presName="node" presStyleLbl="node1" presStyleIdx="2" presStyleCnt="3">
        <dgm:presLayoutVars>
          <dgm:bulletEnabled val="1"/>
        </dgm:presLayoutVars>
      </dgm:prSet>
      <dgm:spPr/>
      <dgm:t>
        <a:bodyPr/>
        <a:lstStyle/>
        <a:p>
          <a:endParaRPr lang="en-US"/>
        </a:p>
      </dgm:t>
    </dgm:pt>
    <dgm:pt modelId="{738B7C2A-7619-4A3B-A885-1DB78B33D1A9}" type="pres">
      <dgm:prSet presAssocID="{5E81513C-B7B9-4071-847C-917C867AC985}" presName="spNode" presStyleCnt="0"/>
      <dgm:spPr/>
    </dgm:pt>
    <dgm:pt modelId="{BA2C16A7-A8EE-4C50-A8D5-8BD67D502F59}" type="pres">
      <dgm:prSet presAssocID="{BB70A18F-A8F0-4780-9B25-219103300B70}" presName="sibTrans" presStyleLbl="sibTrans1D1" presStyleIdx="2" presStyleCnt="3"/>
      <dgm:spPr/>
      <dgm:t>
        <a:bodyPr/>
        <a:lstStyle/>
        <a:p>
          <a:endParaRPr lang="en-US"/>
        </a:p>
      </dgm:t>
    </dgm:pt>
  </dgm:ptLst>
  <dgm:cxnLst>
    <dgm:cxn modelId="{31CFC88C-6B9E-407F-A686-04D33DC5D25D}" type="presOf" srcId="{5E81513C-B7B9-4071-847C-917C867AC985}" destId="{C4820073-D6B2-47D2-9FB7-93FDB49DFDC0}" srcOrd="0" destOrd="0" presId="urn:microsoft.com/office/officeart/2005/8/layout/cycle6"/>
    <dgm:cxn modelId="{545FAF83-D8B8-45BB-B5AE-AFD3B6F3B115}" type="presOf" srcId="{798102E6-7197-4265-AFA3-81A163E2623F}" destId="{00C4B27A-5E63-4B02-BE98-CFD2ECDB17CD}" srcOrd="0" destOrd="0" presId="urn:microsoft.com/office/officeart/2005/8/layout/cycle6"/>
    <dgm:cxn modelId="{45D6F7C5-F6C6-4547-97F0-2446B9B953CF}" type="presOf" srcId="{D7A3FDD0-D03B-4D72-BFE3-A11CA56E7D7E}" destId="{61CEA143-FCE2-42A8-B2B9-F7A623E6D448}" srcOrd="0" destOrd="0" presId="urn:microsoft.com/office/officeart/2005/8/layout/cycle6"/>
    <dgm:cxn modelId="{69C14225-F6CE-4EC1-8867-D63190A20519}" type="presOf" srcId="{C9838EF5-AF80-4DB1-8174-735F75C897D3}" destId="{F077062C-E955-421A-96A7-0450C8F104F0}" srcOrd="0" destOrd="0" presId="urn:microsoft.com/office/officeart/2005/8/layout/cycle6"/>
    <dgm:cxn modelId="{61C39CC5-D292-4907-87A4-4835E4FF882E}" type="presOf" srcId="{58FB33D0-AE12-48FC-AF1F-AB73116DDEC3}" destId="{C907A54E-202A-4093-ADC9-D481A404D9AB}" srcOrd="0" destOrd="0" presId="urn:microsoft.com/office/officeart/2005/8/layout/cycle6"/>
    <dgm:cxn modelId="{00B780E9-4057-4327-A7E9-23229843FDDF}" srcId="{C9838EF5-AF80-4DB1-8174-735F75C897D3}" destId="{58FB33D0-AE12-48FC-AF1F-AB73116DDEC3}" srcOrd="1" destOrd="0" parTransId="{F9836F33-BFAD-4F81-A19D-D77B4DD8AB87}" sibTransId="{D7A3FDD0-D03B-4D72-BFE3-A11CA56E7D7E}"/>
    <dgm:cxn modelId="{9E8D460A-7310-475E-BDD8-C0D5F614799A}" srcId="{C9838EF5-AF80-4DB1-8174-735F75C897D3}" destId="{5E81513C-B7B9-4071-847C-917C867AC985}" srcOrd="2" destOrd="0" parTransId="{F8FDEBD5-BC6A-45C5-85FC-06E7A8FD9601}" sibTransId="{BB70A18F-A8F0-4780-9B25-219103300B70}"/>
    <dgm:cxn modelId="{1F7E8D40-BE55-4D4F-96BD-08E8EE0CCFEE}" type="presOf" srcId="{BB70A18F-A8F0-4780-9B25-219103300B70}" destId="{BA2C16A7-A8EE-4C50-A8D5-8BD67D502F59}" srcOrd="0" destOrd="0" presId="urn:microsoft.com/office/officeart/2005/8/layout/cycle6"/>
    <dgm:cxn modelId="{B2AB8D9E-B3D5-49AE-AE4D-78A0E86E6551}" type="presOf" srcId="{DD62B10B-27A2-4BD1-9977-D78B9E402C7A}" destId="{CBD88EAD-8E0A-4627-9E13-174A975DAF26}" srcOrd="0" destOrd="0" presId="urn:microsoft.com/office/officeart/2005/8/layout/cycle6"/>
    <dgm:cxn modelId="{9A82986E-D1D7-4D51-9C0C-ACFCE6426333}" srcId="{C9838EF5-AF80-4DB1-8174-735F75C897D3}" destId="{DD62B10B-27A2-4BD1-9977-D78B9E402C7A}" srcOrd="0" destOrd="0" parTransId="{2B79C0A4-E146-4D68-96FD-CCBA3782D10C}" sibTransId="{798102E6-7197-4265-AFA3-81A163E2623F}"/>
    <dgm:cxn modelId="{B4564E70-284B-4904-B17C-ABC799769531}" type="presParOf" srcId="{F077062C-E955-421A-96A7-0450C8F104F0}" destId="{CBD88EAD-8E0A-4627-9E13-174A975DAF26}" srcOrd="0" destOrd="0" presId="urn:microsoft.com/office/officeart/2005/8/layout/cycle6"/>
    <dgm:cxn modelId="{617844CA-96BD-4921-B872-A9C7176F7A94}" type="presParOf" srcId="{F077062C-E955-421A-96A7-0450C8F104F0}" destId="{788789BE-92C2-44A9-8566-0DC792D1136A}" srcOrd="1" destOrd="0" presId="urn:microsoft.com/office/officeart/2005/8/layout/cycle6"/>
    <dgm:cxn modelId="{6102FCBF-F7F5-4EC5-B4E5-364D9CD3A814}" type="presParOf" srcId="{F077062C-E955-421A-96A7-0450C8F104F0}" destId="{00C4B27A-5E63-4B02-BE98-CFD2ECDB17CD}" srcOrd="2" destOrd="0" presId="urn:microsoft.com/office/officeart/2005/8/layout/cycle6"/>
    <dgm:cxn modelId="{E85CA95D-3650-49AB-BBAF-CB5A7CB0C384}" type="presParOf" srcId="{F077062C-E955-421A-96A7-0450C8F104F0}" destId="{C907A54E-202A-4093-ADC9-D481A404D9AB}" srcOrd="3" destOrd="0" presId="urn:microsoft.com/office/officeart/2005/8/layout/cycle6"/>
    <dgm:cxn modelId="{B49CC9CE-D02C-4CD6-8885-0B2E5E5D6D81}" type="presParOf" srcId="{F077062C-E955-421A-96A7-0450C8F104F0}" destId="{6FFD779C-4BA7-4519-B3D2-DAE10899F28D}" srcOrd="4" destOrd="0" presId="urn:microsoft.com/office/officeart/2005/8/layout/cycle6"/>
    <dgm:cxn modelId="{38A814E4-8218-44FE-AA8E-C1C98FAB182A}" type="presParOf" srcId="{F077062C-E955-421A-96A7-0450C8F104F0}" destId="{61CEA143-FCE2-42A8-B2B9-F7A623E6D448}" srcOrd="5" destOrd="0" presId="urn:microsoft.com/office/officeart/2005/8/layout/cycle6"/>
    <dgm:cxn modelId="{02B27668-7EFB-42C0-A4A5-719A3C3A92EA}" type="presParOf" srcId="{F077062C-E955-421A-96A7-0450C8F104F0}" destId="{C4820073-D6B2-47D2-9FB7-93FDB49DFDC0}" srcOrd="6" destOrd="0" presId="urn:microsoft.com/office/officeart/2005/8/layout/cycle6"/>
    <dgm:cxn modelId="{613B7603-5D61-4056-B5F2-A3B264E64690}" type="presParOf" srcId="{F077062C-E955-421A-96A7-0450C8F104F0}" destId="{738B7C2A-7619-4A3B-A885-1DB78B33D1A9}" srcOrd="7" destOrd="0" presId="urn:microsoft.com/office/officeart/2005/8/layout/cycle6"/>
    <dgm:cxn modelId="{BA521513-F00A-4E32-8EAA-E5100DC2D33B}" type="presParOf" srcId="{F077062C-E955-421A-96A7-0450C8F104F0}" destId="{BA2C16A7-A8EE-4C50-A8D5-8BD67D502F59}"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838EF5-AF80-4DB1-8174-735F75C897D3}" type="doc">
      <dgm:prSet loTypeId="urn:microsoft.com/office/officeart/2005/8/layout/cycle6" loCatId="relationship" qsTypeId="urn:microsoft.com/office/officeart/2005/8/quickstyle/3d5" qsCatId="3D" csTypeId="urn:microsoft.com/office/officeart/2005/8/colors/colorful1" csCatId="colorful" phldr="1"/>
      <dgm:spPr/>
      <dgm:t>
        <a:bodyPr/>
        <a:lstStyle/>
        <a:p>
          <a:endParaRPr lang="en-US"/>
        </a:p>
      </dgm:t>
    </dgm:pt>
    <dgm:pt modelId="{DD62B10B-27A2-4BD1-9977-D78B9E402C7A}">
      <dgm:prSet phldrT="[Text]" custT="1"/>
      <dgm:spPr/>
      <dgm:t>
        <a:bodyPr/>
        <a:lstStyle/>
        <a:p>
          <a:r>
            <a:rPr lang="en-US" sz="2400" dirty="0" smtClean="0"/>
            <a:t>Reflect</a:t>
          </a:r>
          <a:endParaRPr lang="en-US" sz="1600" dirty="0"/>
        </a:p>
      </dgm:t>
    </dgm:pt>
    <dgm:pt modelId="{2B79C0A4-E146-4D68-96FD-CCBA3782D10C}" type="parTrans" cxnId="{9A82986E-D1D7-4D51-9C0C-ACFCE6426333}">
      <dgm:prSet/>
      <dgm:spPr/>
      <dgm:t>
        <a:bodyPr/>
        <a:lstStyle/>
        <a:p>
          <a:endParaRPr lang="en-US"/>
        </a:p>
      </dgm:t>
    </dgm:pt>
    <dgm:pt modelId="{798102E6-7197-4265-AFA3-81A163E2623F}" type="sibTrans" cxnId="{9A82986E-D1D7-4D51-9C0C-ACFCE6426333}">
      <dgm:prSet/>
      <dgm:spPr/>
      <dgm:t>
        <a:bodyPr/>
        <a:lstStyle/>
        <a:p>
          <a:endParaRPr lang="en-US"/>
        </a:p>
      </dgm:t>
    </dgm:pt>
    <dgm:pt modelId="{58FB33D0-AE12-48FC-AF1F-AB73116DDEC3}">
      <dgm:prSet custT="1"/>
      <dgm:spPr>
        <a:solidFill>
          <a:srgbClr val="5075BB"/>
        </a:solidFill>
      </dgm:spPr>
      <dgm:t>
        <a:bodyPr/>
        <a:lstStyle/>
        <a:p>
          <a:r>
            <a:rPr lang="en-US" sz="2400" dirty="0" smtClean="0">
              <a:solidFill>
                <a:schemeClr val="bg1"/>
              </a:solidFill>
            </a:rPr>
            <a:t>Refine</a:t>
          </a:r>
          <a:endParaRPr lang="en-US" sz="1700" dirty="0">
            <a:solidFill>
              <a:schemeClr val="bg1"/>
            </a:solidFill>
          </a:endParaRPr>
        </a:p>
      </dgm:t>
    </dgm:pt>
    <dgm:pt modelId="{F9836F33-BFAD-4F81-A19D-D77B4DD8AB87}" type="parTrans" cxnId="{00B780E9-4057-4327-A7E9-23229843FDDF}">
      <dgm:prSet/>
      <dgm:spPr/>
      <dgm:t>
        <a:bodyPr/>
        <a:lstStyle/>
        <a:p>
          <a:endParaRPr lang="en-US"/>
        </a:p>
      </dgm:t>
    </dgm:pt>
    <dgm:pt modelId="{D7A3FDD0-D03B-4D72-BFE3-A11CA56E7D7E}" type="sibTrans" cxnId="{00B780E9-4057-4327-A7E9-23229843FDDF}">
      <dgm:prSet/>
      <dgm:spPr/>
      <dgm:t>
        <a:bodyPr/>
        <a:lstStyle/>
        <a:p>
          <a:endParaRPr lang="en-US"/>
        </a:p>
      </dgm:t>
    </dgm:pt>
    <dgm:pt modelId="{5E81513C-B7B9-4071-847C-917C867AC985}">
      <dgm:prSet custT="1"/>
      <dgm:spPr>
        <a:solidFill>
          <a:srgbClr val="FFC000"/>
        </a:solidFill>
      </dgm:spPr>
      <dgm:t>
        <a:bodyPr/>
        <a:lstStyle/>
        <a:p>
          <a:r>
            <a:rPr lang="en-US" sz="2400" dirty="0" smtClean="0">
              <a:solidFill>
                <a:schemeClr val="tx1"/>
              </a:solidFill>
            </a:rPr>
            <a:t>Redefine</a:t>
          </a:r>
          <a:endParaRPr lang="en-US" sz="1600" dirty="0">
            <a:solidFill>
              <a:schemeClr val="tx1"/>
            </a:solidFill>
          </a:endParaRPr>
        </a:p>
      </dgm:t>
    </dgm:pt>
    <dgm:pt modelId="{F8FDEBD5-BC6A-45C5-85FC-06E7A8FD9601}" type="parTrans" cxnId="{9E8D460A-7310-475E-BDD8-C0D5F614799A}">
      <dgm:prSet/>
      <dgm:spPr/>
      <dgm:t>
        <a:bodyPr/>
        <a:lstStyle/>
        <a:p>
          <a:endParaRPr lang="en-US"/>
        </a:p>
      </dgm:t>
    </dgm:pt>
    <dgm:pt modelId="{BB70A18F-A8F0-4780-9B25-219103300B70}" type="sibTrans" cxnId="{9E8D460A-7310-475E-BDD8-C0D5F614799A}">
      <dgm:prSet/>
      <dgm:spPr/>
      <dgm:t>
        <a:bodyPr/>
        <a:lstStyle/>
        <a:p>
          <a:endParaRPr lang="en-US"/>
        </a:p>
      </dgm:t>
    </dgm:pt>
    <dgm:pt modelId="{F077062C-E955-421A-96A7-0450C8F104F0}" type="pres">
      <dgm:prSet presAssocID="{C9838EF5-AF80-4DB1-8174-735F75C897D3}" presName="cycle" presStyleCnt="0">
        <dgm:presLayoutVars>
          <dgm:dir/>
          <dgm:resizeHandles val="exact"/>
        </dgm:presLayoutVars>
      </dgm:prSet>
      <dgm:spPr/>
      <dgm:t>
        <a:bodyPr/>
        <a:lstStyle/>
        <a:p>
          <a:endParaRPr lang="en-US"/>
        </a:p>
      </dgm:t>
    </dgm:pt>
    <dgm:pt modelId="{CBD88EAD-8E0A-4627-9E13-174A975DAF26}" type="pres">
      <dgm:prSet presAssocID="{DD62B10B-27A2-4BD1-9977-D78B9E402C7A}" presName="node" presStyleLbl="node1" presStyleIdx="0" presStyleCnt="3">
        <dgm:presLayoutVars>
          <dgm:bulletEnabled val="1"/>
        </dgm:presLayoutVars>
      </dgm:prSet>
      <dgm:spPr/>
      <dgm:t>
        <a:bodyPr/>
        <a:lstStyle/>
        <a:p>
          <a:endParaRPr lang="en-US"/>
        </a:p>
      </dgm:t>
    </dgm:pt>
    <dgm:pt modelId="{788789BE-92C2-44A9-8566-0DC792D1136A}" type="pres">
      <dgm:prSet presAssocID="{DD62B10B-27A2-4BD1-9977-D78B9E402C7A}" presName="spNode" presStyleCnt="0"/>
      <dgm:spPr/>
    </dgm:pt>
    <dgm:pt modelId="{00C4B27A-5E63-4B02-BE98-CFD2ECDB17CD}" type="pres">
      <dgm:prSet presAssocID="{798102E6-7197-4265-AFA3-81A163E2623F}" presName="sibTrans" presStyleLbl="sibTrans1D1" presStyleIdx="0" presStyleCnt="3"/>
      <dgm:spPr/>
      <dgm:t>
        <a:bodyPr/>
        <a:lstStyle/>
        <a:p>
          <a:endParaRPr lang="en-US"/>
        </a:p>
      </dgm:t>
    </dgm:pt>
    <dgm:pt modelId="{C907A54E-202A-4093-ADC9-D481A404D9AB}" type="pres">
      <dgm:prSet presAssocID="{58FB33D0-AE12-48FC-AF1F-AB73116DDEC3}" presName="node" presStyleLbl="node1" presStyleIdx="1" presStyleCnt="3">
        <dgm:presLayoutVars>
          <dgm:bulletEnabled val="1"/>
        </dgm:presLayoutVars>
      </dgm:prSet>
      <dgm:spPr/>
      <dgm:t>
        <a:bodyPr/>
        <a:lstStyle/>
        <a:p>
          <a:endParaRPr lang="en-US"/>
        </a:p>
      </dgm:t>
    </dgm:pt>
    <dgm:pt modelId="{6FFD779C-4BA7-4519-B3D2-DAE10899F28D}" type="pres">
      <dgm:prSet presAssocID="{58FB33D0-AE12-48FC-AF1F-AB73116DDEC3}" presName="spNode" presStyleCnt="0"/>
      <dgm:spPr/>
    </dgm:pt>
    <dgm:pt modelId="{61CEA143-FCE2-42A8-B2B9-F7A623E6D448}" type="pres">
      <dgm:prSet presAssocID="{D7A3FDD0-D03B-4D72-BFE3-A11CA56E7D7E}" presName="sibTrans" presStyleLbl="sibTrans1D1" presStyleIdx="1" presStyleCnt="3"/>
      <dgm:spPr/>
      <dgm:t>
        <a:bodyPr/>
        <a:lstStyle/>
        <a:p>
          <a:endParaRPr lang="en-US"/>
        </a:p>
      </dgm:t>
    </dgm:pt>
    <dgm:pt modelId="{C4820073-D6B2-47D2-9FB7-93FDB49DFDC0}" type="pres">
      <dgm:prSet presAssocID="{5E81513C-B7B9-4071-847C-917C867AC985}" presName="node" presStyleLbl="node1" presStyleIdx="2" presStyleCnt="3">
        <dgm:presLayoutVars>
          <dgm:bulletEnabled val="1"/>
        </dgm:presLayoutVars>
      </dgm:prSet>
      <dgm:spPr/>
      <dgm:t>
        <a:bodyPr/>
        <a:lstStyle/>
        <a:p>
          <a:endParaRPr lang="en-US"/>
        </a:p>
      </dgm:t>
    </dgm:pt>
    <dgm:pt modelId="{738B7C2A-7619-4A3B-A885-1DB78B33D1A9}" type="pres">
      <dgm:prSet presAssocID="{5E81513C-B7B9-4071-847C-917C867AC985}" presName="spNode" presStyleCnt="0"/>
      <dgm:spPr/>
    </dgm:pt>
    <dgm:pt modelId="{BA2C16A7-A8EE-4C50-A8D5-8BD67D502F59}" type="pres">
      <dgm:prSet presAssocID="{BB70A18F-A8F0-4780-9B25-219103300B70}" presName="sibTrans" presStyleLbl="sibTrans1D1" presStyleIdx="2" presStyleCnt="3"/>
      <dgm:spPr/>
      <dgm:t>
        <a:bodyPr/>
        <a:lstStyle/>
        <a:p>
          <a:endParaRPr lang="en-US"/>
        </a:p>
      </dgm:t>
    </dgm:pt>
  </dgm:ptLst>
  <dgm:cxnLst>
    <dgm:cxn modelId="{6F7D07EC-F525-404B-987F-12DDD262F3F6}" type="presOf" srcId="{BB70A18F-A8F0-4780-9B25-219103300B70}" destId="{BA2C16A7-A8EE-4C50-A8D5-8BD67D502F59}" srcOrd="0" destOrd="0" presId="urn:microsoft.com/office/officeart/2005/8/layout/cycle6"/>
    <dgm:cxn modelId="{3E406A4C-0E94-4E79-BFAD-8FA418DC088D}" type="presOf" srcId="{5E81513C-B7B9-4071-847C-917C867AC985}" destId="{C4820073-D6B2-47D2-9FB7-93FDB49DFDC0}" srcOrd="0" destOrd="0" presId="urn:microsoft.com/office/officeart/2005/8/layout/cycle6"/>
    <dgm:cxn modelId="{00B780E9-4057-4327-A7E9-23229843FDDF}" srcId="{C9838EF5-AF80-4DB1-8174-735F75C897D3}" destId="{58FB33D0-AE12-48FC-AF1F-AB73116DDEC3}" srcOrd="1" destOrd="0" parTransId="{F9836F33-BFAD-4F81-A19D-D77B4DD8AB87}" sibTransId="{D7A3FDD0-D03B-4D72-BFE3-A11CA56E7D7E}"/>
    <dgm:cxn modelId="{75D472FE-BACE-4BDD-85E0-5AB00B82B704}" type="presOf" srcId="{D7A3FDD0-D03B-4D72-BFE3-A11CA56E7D7E}" destId="{61CEA143-FCE2-42A8-B2B9-F7A623E6D448}" srcOrd="0" destOrd="0" presId="urn:microsoft.com/office/officeart/2005/8/layout/cycle6"/>
    <dgm:cxn modelId="{9D5C1286-65A0-444D-B597-A9978153F5B9}" type="presOf" srcId="{58FB33D0-AE12-48FC-AF1F-AB73116DDEC3}" destId="{C907A54E-202A-4093-ADC9-D481A404D9AB}" srcOrd="0" destOrd="0" presId="urn:microsoft.com/office/officeart/2005/8/layout/cycle6"/>
    <dgm:cxn modelId="{9E8D460A-7310-475E-BDD8-C0D5F614799A}" srcId="{C9838EF5-AF80-4DB1-8174-735F75C897D3}" destId="{5E81513C-B7B9-4071-847C-917C867AC985}" srcOrd="2" destOrd="0" parTransId="{F8FDEBD5-BC6A-45C5-85FC-06E7A8FD9601}" sibTransId="{BB70A18F-A8F0-4780-9B25-219103300B70}"/>
    <dgm:cxn modelId="{BA9B67CE-48D5-4697-9991-52691741216B}" type="presOf" srcId="{C9838EF5-AF80-4DB1-8174-735F75C897D3}" destId="{F077062C-E955-421A-96A7-0450C8F104F0}" srcOrd="0" destOrd="0" presId="urn:microsoft.com/office/officeart/2005/8/layout/cycle6"/>
    <dgm:cxn modelId="{9249F36D-A081-4B41-8BD9-F08B95EED447}" type="presOf" srcId="{DD62B10B-27A2-4BD1-9977-D78B9E402C7A}" destId="{CBD88EAD-8E0A-4627-9E13-174A975DAF26}" srcOrd="0" destOrd="0" presId="urn:microsoft.com/office/officeart/2005/8/layout/cycle6"/>
    <dgm:cxn modelId="{9A82986E-D1D7-4D51-9C0C-ACFCE6426333}" srcId="{C9838EF5-AF80-4DB1-8174-735F75C897D3}" destId="{DD62B10B-27A2-4BD1-9977-D78B9E402C7A}" srcOrd="0" destOrd="0" parTransId="{2B79C0A4-E146-4D68-96FD-CCBA3782D10C}" sibTransId="{798102E6-7197-4265-AFA3-81A163E2623F}"/>
    <dgm:cxn modelId="{3B0CFB6B-A953-45B8-B3C0-BF2A70AE2D75}" type="presOf" srcId="{798102E6-7197-4265-AFA3-81A163E2623F}" destId="{00C4B27A-5E63-4B02-BE98-CFD2ECDB17CD}" srcOrd="0" destOrd="0" presId="urn:microsoft.com/office/officeart/2005/8/layout/cycle6"/>
    <dgm:cxn modelId="{8909C2F2-F675-473A-971B-FA7D7B416D25}" type="presParOf" srcId="{F077062C-E955-421A-96A7-0450C8F104F0}" destId="{CBD88EAD-8E0A-4627-9E13-174A975DAF26}" srcOrd="0" destOrd="0" presId="urn:microsoft.com/office/officeart/2005/8/layout/cycle6"/>
    <dgm:cxn modelId="{5593563C-2124-4268-BF1B-9F3FD83E98BC}" type="presParOf" srcId="{F077062C-E955-421A-96A7-0450C8F104F0}" destId="{788789BE-92C2-44A9-8566-0DC792D1136A}" srcOrd="1" destOrd="0" presId="urn:microsoft.com/office/officeart/2005/8/layout/cycle6"/>
    <dgm:cxn modelId="{FEC43A6C-D455-4CF0-9E7F-FFF7DB28F50E}" type="presParOf" srcId="{F077062C-E955-421A-96A7-0450C8F104F0}" destId="{00C4B27A-5E63-4B02-BE98-CFD2ECDB17CD}" srcOrd="2" destOrd="0" presId="urn:microsoft.com/office/officeart/2005/8/layout/cycle6"/>
    <dgm:cxn modelId="{8E662240-69C7-4238-AF3A-81A278EB260B}" type="presParOf" srcId="{F077062C-E955-421A-96A7-0450C8F104F0}" destId="{C907A54E-202A-4093-ADC9-D481A404D9AB}" srcOrd="3" destOrd="0" presId="urn:microsoft.com/office/officeart/2005/8/layout/cycle6"/>
    <dgm:cxn modelId="{72A379CA-5A02-4700-AFE4-D211A19DA52E}" type="presParOf" srcId="{F077062C-E955-421A-96A7-0450C8F104F0}" destId="{6FFD779C-4BA7-4519-B3D2-DAE10899F28D}" srcOrd="4" destOrd="0" presId="urn:microsoft.com/office/officeart/2005/8/layout/cycle6"/>
    <dgm:cxn modelId="{39A05BC4-24BB-4A26-B90D-471F902DD2CD}" type="presParOf" srcId="{F077062C-E955-421A-96A7-0450C8F104F0}" destId="{61CEA143-FCE2-42A8-B2B9-F7A623E6D448}" srcOrd="5" destOrd="0" presId="urn:microsoft.com/office/officeart/2005/8/layout/cycle6"/>
    <dgm:cxn modelId="{C01B289E-B54D-4FE8-A95D-8E4DB6E26B01}" type="presParOf" srcId="{F077062C-E955-421A-96A7-0450C8F104F0}" destId="{C4820073-D6B2-47D2-9FB7-93FDB49DFDC0}" srcOrd="6" destOrd="0" presId="urn:microsoft.com/office/officeart/2005/8/layout/cycle6"/>
    <dgm:cxn modelId="{3948B50E-11A8-4D77-A669-43D63E2851AE}" type="presParOf" srcId="{F077062C-E955-421A-96A7-0450C8F104F0}" destId="{738B7C2A-7619-4A3B-A885-1DB78B33D1A9}" srcOrd="7" destOrd="0" presId="urn:microsoft.com/office/officeart/2005/8/layout/cycle6"/>
    <dgm:cxn modelId="{735330A0-DC86-472F-AB6E-1B0C2EDFADF4}" type="presParOf" srcId="{F077062C-E955-421A-96A7-0450C8F104F0}" destId="{BA2C16A7-A8EE-4C50-A8D5-8BD67D502F59}"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EF89D3-03B3-4C84-ADB1-7C9C3C621B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ED54CE9-1EF3-4394-8BA1-C429D23D629D}">
      <dgm:prSet phldrT="[Text]" custT="1"/>
      <dgm:spPr/>
      <dgm:t>
        <a:bodyPr/>
        <a:lstStyle/>
        <a:p>
          <a:r>
            <a:rPr lang="en-US" sz="1400" dirty="0" smtClean="0"/>
            <a:t>Leadership Practices</a:t>
          </a:r>
          <a:endParaRPr lang="en-US" sz="1400" dirty="0"/>
        </a:p>
      </dgm:t>
    </dgm:pt>
    <dgm:pt modelId="{5C508851-1C08-418D-AEC7-B85E9D0D96BD}" type="parTrans" cxnId="{417471FF-F8AE-4464-9D9F-7ADD0FC31A5D}">
      <dgm:prSet/>
      <dgm:spPr/>
      <dgm:t>
        <a:bodyPr/>
        <a:lstStyle/>
        <a:p>
          <a:endParaRPr lang="en-US"/>
        </a:p>
      </dgm:t>
    </dgm:pt>
    <dgm:pt modelId="{D4120AA3-C83B-45A8-905E-F7E0A378F35B}" type="sibTrans" cxnId="{417471FF-F8AE-4464-9D9F-7ADD0FC31A5D}">
      <dgm:prSet/>
      <dgm:spPr/>
      <dgm:t>
        <a:bodyPr/>
        <a:lstStyle/>
        <a:p>
          <a:endParaRPr lang="en-US"/>
        </a:p>
      </dgm:t>
    </dgm:pt>
    <dgm:pt modelId="{366E403B-743F-4CF5-89CF-594E302FAA4F}">
      <dgm:prSet phldrT="[Text]" custT="1"/>
      <dgm:spPr/>
      <dgm:t>
        <a:bodyPr/>
        <a:lstStyle/>
        <a:p>
          <a:r>
            <a:rPr lang="en-US" sz="1400" dirty="0" smtClean="0"/>
            <a:t>Teaching and Learning</a:t>
          </a:r>
          <a:endParaRPr lang="en-US" sz="1400" dirty="0"/>
        </a:p>
      </dgm:t>
    </dgm:pt>
    <dgm:pt modelId="{22EA14F2-DE77-41BE-B8DC-5589F8CC2E42}" type="parTrans" cxnId="{F6AE6C85-81DB-4AA7-969E-A15D92AA4B4A}">
      <dgm:prSet/>
      <dgm:spPr/>
      <dgm:t>
        <a:bodyPr/>
        <a:lstStyle/>
        <a:p>
          <a:endParaRPr lang="en-US"/>
        </a:p>
      </dgm:t>
    </dgm:pt>
    <dgm:pt modelId="{37D8C32E-164F-4E71-A35B-B25840CB60BC}" type="sibTrans" cxnId="{F6AE6C85-81DB-4AA7-969E-A15D92AA4B4A}">
      <dgm:prSet/>
      <dgm:spPr/>
      <dgm:t>
        <a:bodyPr/>
        <a:lstStyle/>
        <a:p>
          <a:endParaRPr lang="en-US"/>
        </a:p>
      </dgm:t>
    </dgm:pt>
    <dgm:pt modelId="{D4452E29-301D-4285-8261-BFEE57C839DB}">
      <dgm:prSet phldrT="[Text]" custT="1"/>
      <dgm:spPr/>
      <dgm:t>
        <a:bodyPr/>
        <a:lstStyle/>
        <a:p>
          <a:r>
            <a:rPr lang="en-US" sz="1400" dirty="0" smtClean="0"/>
            <a:t>Student Achievement</a:t>
          </a:r>
          <a:endParaRPr lang="en-US" sz="1400" dirty="0"/>
        </a:p>
      </dgm:t>
    </dgm:pt>
    <dgm:pt modelId="{7F89E473-B8DC-4E3F-B6D7-37385E1979DD}" type="parTrans" cxnId="{A829164B-1BE2-495F-9F45-EEB8FC24F9EA}">
      <dgm:prSet/>
      <dgm:spPr/>
      <dgm:t>
        <a:bodyPr/>
        <a:lstStyle/>
        <a:p>
          <a:endParaRPr lang="en-US"/>
        </a:p>
      </dgm:t>
    </dgm:pt>
    <dgm:pt modelId="{2FA5ECC8-6994-4A56-A821-15757FFA2854}" type="sibTrans" cxnId="{A829164B-1BE2-495F-9F45-EEB8FC24F9EA}">
      <dgm:prSet/>
      <dgm:spPr/>
      <dgm:t>
        <a:bodyPr/>
        <a:lstStyle/>
        <a:p>
          <a:endParaRPr lang="en-US"/>
        </a:p>
      </dgm:t>
    </dgm:pt>
    <dgm:pt modelId="{17F78307-1100-4BD0-9951-2B7F8FBD06BD}">
      <dgm:prSet phldrT="[Text]" custT="1"/>
      <dgm:spPr/>
      <dgm:t>
        <a:bodyPr/>
        <a:lstStyle/>
        <a:p>
          <a:r>
            <a:rPr lang="en-US" sz="1400" dirty="0" smtClean="0"/>
            <a:t>Other Student Outcomes</a:t>
          </a:r>
          <a:endParaRPr lang="en-US" sz="1400" dirty="0"/>
        </a:p>
      </dgm:t>
      <dgm:extLst>
        <a:ext uri="{E40237B7-FDA0-4F09-8148-C483321AD2D9}">
          <dgm14:cNvPr xmlns:dgm14="http://schemas.microsoft.com/office/drawing/2010/diagram" id="0" name="" descr="Diagram exemplifying how teachers exert their primary influence on student achievement through teachers. New leader standards reflect this reality."/>
        </a:ext>
      </dgm:extLst>
    </dgm:pt>
    <dgm:pt modelId="{1CB7B6C8-EB9F-4387-84F4-6C9F800E3AF8}" type="parTrans" cxnId="{FE01B03D-9B64-49EF-884C-AE2A4102EFCF}">
      <dgm:prSet/>
      <dgm:spPr/>
      <dgm:t>
        <a:bodyPr/>
        <a:lstStyle/>
        <a:p>
          <a:endParaRPr lang="en-US"/>
        </a:p>
      </dgm:t>
    </dgm:pt>
    <dgm:pt modelId="{031A2E5C-6791-4DE1-AEBE-D7407E94087B}" type="sibTrans" cxnId="{FE01B03D-9B64-49EF-884C-AE2A4102EFCF}">
      <dgm:prSet/>
      <dgm:spPr/>
      <dgm:t>
        <a:bodyPr/>
        <a:lstStyle/>
        <a:p>
          <a:endParaRPr lang="en-US"/>
        </a:p>
      </dgm:t>
    </dgm:pt>
    <dgm:pt modelId="{F335ABC0-91CD-4089-A4A0-7B75AE0BEA44}">
      <dgm:prSet phldrT="[Text]" custT="1"/>
      <dgm:spPr/>
      <dgm:t>
        <a:bodyPr/>
        <a:lstStyle/>
        <a:p>
          <a:r>
            <a:rPr lang="en-US" sz="1400" dirty="0" smtClean="0"/>
            <a:t>School Community</a:t>
          </a:r>
          <a:endParaRPr lang="en-US" sz="1400" dirty="0"/>
        </a:p>
      </dgm:t>
    </dgm:pt>
    <dgm:pt modelId="{3870FEA2-EC88-4E38-A703-2EE895A3280D}" type="parTrans" cxnId="{D29D0FCA-76CD-48FF-ACE1-5E229A18B4AA}">
      <dgm:prSet/>
      <dgm:spPr/>
      <dgm:t>
        <a:bodyPr/>
        <a:lstStyle/>
        <a:p>
          <a:endParaRPr lang="en-US"/>
        </a:p>
      </dgm:t>
    </dgm:pt>
    <dgm:pt modelId="{305125CD-53EA-4B31-B79F-1B3A47E1C4B9}" type="sibTrans" cxnId="{D29D0FCA-76CD-48FF-ACE1-5E229A18B4AA}">
      <dgm:prSet/>
      <dgm:spPr/>
      <dgm:t>
        <a:bodyPr/>
        <a:lstStyle/>
        <a:p>
          <a:endParaRPr lang="en-US"/>
        </a:p>
      </dgm:t>
    </dgm:pt>
    <dgm:pt modelId="{64E80E0B-7DFA-4B64-B86B-B97FCEE4D05D}">
      <dgm:prSet phldrT="[Text]" custT="1"/>
      <dgm:spPr/>
      <dgm:t>
        <a:bodyPr/>
        <a:lstStyle/>
        <a:p>
          <a:r>
            <a:rPr lang="en-US" sz="1400" dirty="0" smtClean="0"/>
            <a:t>Other School Outcomes</a:t>
          </a:r>
          <a:endParaRPr lang="en-US" sz="1400" dirty="0"/>
        </a:p>
      </dgm:t>
    </dgm:pt>
    <dgm:pt modelId="{85824AC3-6E6F-4B04-A18A-62D4E05101BC}" type="parTrans" cxnId="{F76A2249-A782-4FC3-B7D0-3CC47F469194}">
      <dgm:prSet/>
      <dgm:spPr/>
      <dgm:t>
        <a:bodyPr/>
        <a:lstStyle/>
        <a:p>
          <a:endParaRPr lang="en-US"/>
        </a:p>
      </dgm:t>
    </dgm:pt>
    <dgm:pt modelId="{68DE8A28-9A50-474D-9824-DE3B75663559}" type="sibTrans" cxnId="{F76A2249-A782-4FC3-B7D0-3CC47F469194}">
      <dgm:prSet/>
      <dgm:spPr/>
      <dgm:t>
        <a:bodyPr/>
        <a:lstStyle/>
        <a:p>
          <a:endParaRPr lang="en-US"/>
        </a:p>
      </dgm:t>
    </dgm:pt>
    <dgm:pt modelId="{7D381ACC-73E7-4D6B-B20F-E98D3FC5D696}">
      <dgm:prSet phldrT="[Text]"/>
      <dgm:spPr/>
      <dgm:t>
        <a:bodyPr/>
        <a:lstStyle/>
        <a:p>
          <a:r>
            <a:rPr lang="en-US" dirty="0" smtClean="0"/>
            <a:t>Ex. PARCC, AP/IB, Benchmarks</a:t>
          </a:r>
          <a:endParaRPr lang="en-US" dirty="0"/>
        </a:p>
      </dgm:t>
    </dgm:pt>
    <dgm:pt modelId="{8BCA1076-5E7B-49DA-8B46-4A23DFC8E23F}" type="parTrans" cxnId="{ED5C6EAA-5B88-4AD6-B938-11C94E940681}">
      <dgm:prSet/>
      <dgm:spPr/>
      <dgm:t>
        <a:bodyPr/>
        <a:lstStyle/>
        <a:p>
          <a:endParaRPr lang="en-US"/>
        </a:p>
      </dgm:t>
    </dgm:pt>
    <dgm:pt modelId="{BB54005B-EBF3-4973-842F-FF190E25A415}" type="sibTrans" cxnId="{ED5C6EAA-5B88-4AD6-B938-11C94E940681}">
      <dgm:prSet/>
      <dgm:spPr/>
      <dgm:t>
        <a:bodyPr/>
        <a:lstStyle/>
        <a:p>
          <a:endParaRPr lang="en-US"/>
        </a:p>
      </dgm:t>
    </dgm:pt>
    <dgm:pt modelId="{0AABEB64-81EB-41F8-A897-1473F4467E44}">
      <dgm:prSet phldrT="[Text]"/>
      <dgm:spPr/>
      <dgm:t>
        <a:bodyPr/>
        <a:lstStyle/>
        <a:p>
          <a:r>
            <a:rPr lang="en-US" dirty="0" smtClean="0"/>
            <a:t>Ex. Chronic absenteeism, course enrollment, grad rates</a:t>
          </a:r>
          <a:endParaRPr lang="en-US" dirty="0"/>
        </a:p>
      </dgm:t>
    </dgm:pt>
    <dgm:pt modelId="{00965961-5EA1-40D9-BD1A-34A37E6EE571}" type="parTrans" cxnId="{484929C6-D1E0-4BEE-BE4A-643522A18843}">
      <dgm:prSet/>
      <dgm:spPr/>
      <dgm:t>
        <a:bodyPr/>
        <a:lstStyle/>
        <a:p>
          <a:endParaRPr lang="en-US"/>
        </a:p>
      </dgm:t>
    </dgm:pt>
    <dgm:pt modelId="{940C5F32-2AD0-465B-A85A-A7FB84583A44}" type="sibTrans" cxnId="{484929C6-D1E0-4BEE-BE4A-643522A18843}">
      <dgm:prSet/>
      <dgm:spPr/>
      <dgm:t>
        <a:bodyPr/>
        <a:lstStyle/>
        <a:p>
          <a:endParaRPr lang="en-US"/>
        </a:p>
      </dgm:t>
    </dgm:pt>
    <dgm:pt modelId="{51D7D2BF-5111-4542-AEBF-548A13B8FDFC}">
      <dgm:prSet phldrT="[Text]"/>
      <dgm:spPr/>
      <dgm:t>
        <a:bodyPr/>
        <a:lstStyle/>
        <a:p>
          <a:r>
            <a:rPr lang="en-US" dirty="0" smtClean="0"/>
            <a:t>Ex. Climate and culture, higher </a:t>
          </a:r>
          <a:r>
            <a:rPr lang="en-US" dirty="0" err="1" smtClean="0"/>
            <a:t>ed</a:t>
          </a:r>
          <a:r>
            <a:rPr lang="en-US" dirty="0" smtClean="0"/>
            <a:t> partnerships, family engagement</a:t>
          </a:r>
          <a:endParaRPr lang="en-US" dirty="0"/>
        </a:p>
      </dgm:t>
    </dgm:pt>
    <dgm:pt modelId="{010E4DF5-C1DF-44C5-B4AB-0B5F2559965A}" type="parTrans" cxnId="{68B8F83E-5978-4A0E-8A2F-FFD8B098CB4C}">
      <dgm:prSet/>
      <dgm:spPr/>
      <dgm:t>
        <a:bodyPr/>
        <a:lstStyle/>
        <a:p>
          <a:endParaRPr lang="en-US"/>
        </a:p>
      </dgm:t>
    </dgm:pt>
    <dgm:pt modelId="{3ABE5844-B13A-4E5E-AC15-3BD177F561CE}" type="sibTrans" cxnId="{68B8F83E-5978-4A0E-8A2F-FFD8B098CB4C}">
      <dgm:prSet/>
      <dgm:spPr/>
      <dgm:t>
        <a:bodyPr/>
        <a:lstStyle/>
        <a:p>
          <a:endParaRPr lang="en-US"/>
        </a:p>
      </dgm:t>
    </dgm:pt>
    <dgm:pt modelId="{445D3F93-737B-4AB8-90BF-1269FC46FF91}" type="pres">
      <dgm:prSet presAssocID="{5BEF89D3-03B3-4C84-ADB1-7C9C3C621B84}" presName="hierChild1" presStyleCnt="0">
        <dgm:presLayoutVars>
          <dgm:chPref val="1"/>
          <dgm:dir/>
          <dgm:animOne val="branch"/>
          <dgm:animLvl val="lvl"/>
          <dgm:resizeHandles/>
        </dgm:presLayoutVars>
      </dgm:prSet>
      <dgm:spPr/>
      <dgm:t>
        <a:bodyPr/>
        <a:lstStyle/>
        <a:p>
          <a:endParaRPr lang="en-US"/>
        </a:p>
      </dgm:t>
    </dgm:pt>
    <dgm:pt modelId="{1FDBD692-A23A-40AA-90C3-5B2E8B41879D}" type="pres">
      <dgm:prSet presAssocID="{7ED54CE9-1EF3-4394-8BA1-C429D23D629D}" presName="hierRoot1" presStyleCnt="0"/>
      <dgm:spPr/>
    </dgm:pt>
    <dgm:pt modelId="{D5F37AA3-B148-443B-ABDC-E2B902EF74AB}" type="pres">
      <dgm:prSet presAssocID="{7ED54CE9-1EF3-4394-8BA1-C429D23D629D}" presName="composite" presStyleCnt="0"/>
      <dgm:spPr/>
    </dgm:pt>
    <dgm:pt modelId="{960B7F6F-0DBD-4B29-841B-ADB6FD6DF924}" type="pres">
      <dgm:prSet presAssocID="{7ED54CE9-1EF3-4394-8BA1-C429D23D629D}" presName="background" presStyleLbl="node0" presStyleIdx="0" presStyleCnt="1"/>
      <dgm:spPr>
        <a:solidFill>
          <a:schemeClr val="accent2"/>
        </a:solidFill>
      </dgm:spPr>
    </dgm:pt>
    <dgm:pt modelId="{D83DFB35-2E1B-4566-A386-56EF41CD9D3A}" type="pres">
      <dgm:prSet presAssocID="{7ED54CE9-1EF3-4394-8BA1-C429D23D629D}" presName="text" presStyleLbl="fgAcc0" presStyleIdx="0" presStyleCnt="1">
        <dgm:presLayoutVars>
          <dgm:chPref val="3"/>
        </dgm:presLayoutVars>
      </dgm:prSet>
      <dgm:spPr/>
      <dgm:t>
        <a:bodyPr/>
        <a:lstStyle/>
        <a:p>
          <a:endParaRPr lang="en-US"/>
        </a:p>
      </dgm:t>
    </dgm:pt>
    <dgm:pt modelId="{310D62BA-5A05-49F2-8FBA-960BF640C612}" type="pres">
      <dgm:prSet presAssocID="{7ED54CE9-1EF3-4394-8BA1-C429D23D629D}" presName="hierChild2" presStyleCnt="0"/>
      <dgm:spPr/>
    </dgm:pt>
    <dgm:pt modelId="{590BEEBE-4D10-4C7F-9818-4C2CEF1482FA}" type="pres">
      <dgm:prSet presAssocID="{22EA14F2-DE77-41BE-B8DC-5589F8CC2E42}" presName="Name10" presStyleLbl="parChTrans1D2" presStyleIdx="0" presStyleCnt="2"/>
      <dgm:spPr/>
      <dgm:t>
        <a:bodyPr/>
        <a:lstStyle/>
        <a:p>
          <a:endParaRPr lang="en-US"/>
        </a:p>
      </dgm:t>
    </dgm:pt>
    <dgm:pt modelId="{7B72782D-C422-42B1-AC81-C12FAE03D008}" type="pres">
      <dgm:prSet presAssocID="{366E403B-743F-4CF5-89CF-594E302FAA4F}" presName="hierRoot2" presStyleCnt="0"/>
      <dgm:spPr/>
    </dgm:pt>
    <dgm:pt modelId="{5FCF3CB5-66DA-44B5-BB99-4D6F2CE62009}" type="pres">
      <dgm:prSet presAssocID="{366E403B-743F-4CF5-89CF-594E302FAA4F}" presName="composite2" presStyleCnt="0"/>
      <dgm:spPr/>
    </dgm:pt>
    <dgm:pt modelId="{76CEFD3D-7FA8-4C13-9CD5-68E608A583A1}" type="pres">
      <dgm:prSet presAssocID="{366E403B-743F-4CF5-89CF-594E302FAA4F}" presName="background2" presStyleLbl="node2" presStyleIdx="0" presStyleCnt="2"/>
      <dgm:spPr>
        <a:solidFill>
          <a:srgbClr val="FFC000"/>
        </a:solidFill>
      </dgm:spPr>
    </dgm:pt>
    <dgm:pt modelId="{11B0C7E7-5473-47DF-8E95-9E86AF56DC3F}" type="pres">
      <dgm:prSet presAssocID="{366E403B-743F-4CF5-89CF-594E302FAA4F}" presName="text2" presStyleLbl="fgAcc2" presStyleIdx="0" presStyleCnt="2">
        <dgm:presLayoutVars>
          <dgm:chPref val="3"/>
        </dgm:presLayoutVars>
      </dgm:prSet>
      <dgm:spPr/>
      <dgm:t>
        <a:bodyPr/>
        <a:lstStyle/>
        <a:p>
          <a:endParaRPr lang="en-US"/>
        </a:p>
      </dgm:t>
    </dgm:pt>
    <dgm:pt modelId="{D00E3FAA-2691-461C-8792-530A51CE6631}" type="pres">
      <dgm:prSet presAssocID="{366E403B-743F-4CF5-89CF-594E302FAA4F}" presName="hierChild3" presStyleCnt="0"/>
      <dgm:spPr/>
    </dgm:pt>
    <dgm:pt modelId="{8135BF2C-92C9-480C-BBF4-5B7636F7BC92}" type="pres">
      <dgm:prSet presAssocID="{7F89E473-B8DC-4E3F-B6D7-37385E1979DD}" presName="Name17" presStyleLbl="parChTrans1D3" presStyleIdx="0" presStyleCnt="3"/>
      <dgm:spPr/>
      <dgm:t>
        <a:bodyPr/>
        <a:lstStyle/>
        <a:p>
          <a:endParaRPr lang="en-US"/>
        </a:p>
      </dgm:t>
    </dgm:pt>
    <dgm:pt modelId="{8FFB7D04-F6AB-4464-A03E-2970B0D907FB}" type="pres">
      <dgm:prSet presAssocID="{D4452E29-301D-4285-8261-BFEE57C839DB}" presName="hierRoot3" presStyleCnt="0"/>
      <dgm:spPr/>
    </dgm:pt>
    <dgm:pt modelId="{E2AB9E9C-CA18-45A4-8278-92999233E39B}" type="pres">
      <dgm:prSet presAssocID="{D4452E29-301D-4285-8261-BFEE57C839DB}" presName="composite3" presStyleCnt="0"/>
      <dgm:spPr/>
    </dgm:pt>
    <dgm:pt modelId="{588E6829-1716-47A7-BAA9-AAABF1D72EED}" type="pres">
      <dgm:prSet presAssocID="{D4452E29-301D-4285-8261-BFEE57C839DB}" presName="background3" presStyleLbl="node3" presStyleIdx="0" presStyleCnt="3"/>
      <dgm:spPr>
        <a:solidFill>
          <a:srgbClr val="FFC000"/>
        </a:solidFill>
      </dgm:spPr>
    </dgm:pt>
    <dgm:pt modelId="{D830689D-6D8D-472D-A0F8-77E986D9BB82}" type="pres">
      <dgm:prSet presAssocID="{D4452E29-301D-4285-8261-BFEE57C839DB}" presName="text3" presStyleLbl="fgAcc3" presStyleIdx="0" presStyleCnt="3">
        <dgm:presLayoutVars>
          <dgm:chPref val="3"/>
        </dgm:presLayoutVars>
      </dgm:prSet>
      <dgm:spPr/>
      <dgm:t>
        <a:bodyPr/>
        <a:lstStyle/>
        <a:p>
          <a:endParaRPr lang="en-US"/>
        </a:p>
      </dgm:t>
    </dgm:pt>
    <dgm:pt modelId="{9AAE40A2-C05C-4779-AA09-12B6945AD4E0}" type="pres">
      <dgm:prSet presAssocID="{D4452E29-301D-4285-8261-BFEE57C839DB}" presName="hierChild4" presStyleCnt="0"/>
      <dgm:spPr/>
    </dgm:pt>
    <dgm:pt modelId="{FB8BACA2-E81F-4318-8873-2E91B8E52656}" type="pres">
      <dgm:prSet presAssocID="{8BCA1076-5E7B-49DA-8B46-4A23DFC8E23F}" presName="Name23" presStyleLbl="parChTrans1D4" presStyleIdx="0" presStyleCnt="3"/>
      <dgm:spPr/>
      <dgm:t>
        <a:bodyPr/>
        <a:lstStyle/>
        <a:p>
          <a:endParaRPr lang="en-US"/>
        </a:p>
      </dgm:t>
    </dgm:pt>
    <dgm:pt modelId="{1940C26E-2B07-4720-9CB9-DDC3B0FFC444}" type="pres">
      <dgm:prSet presAssocID="{7D381ACC-73E7-4D6B-B20F-E98D3FC5D696}" presName="hierRoot4" presStyleCnt="0"/>
      <dgm:spPr/>
    </dgm:pt>
    <dgm:pt modelId="{20EAB2BC-BDF6-42CB-9E56-769488075A4F}" type="pres">
      <dgm:prSet presAssocID="{7D381ACC-73E7-4D6B-B20F-E98D3FC5D696}" presName="composite4" presStyleCnt="0"/>
      <dgm:spPr/>
    </dgm:pt>
    <dgm:pt modelId="{FD4D38C0-6231-409B-865A-3778FAA5BCB0}" type="pres">
      <dgm:prSet presAssocID="{7D381ACC-73E7-4D6B-B20F-E98D3FC5D696}" presName="background4" presStyleLbl="node4" presStyleIdx="0" presStyleCnt="3"/>
      <dgm:spPr>
        <a:solidFill>
          <a:srgbClr val="FFC000"/>
        </a:solidFill>
      </dgm:spPr>
    </dgm:pt>
    <dgm:pt modelId="{CFFF4739-2A30-4FB6-A17C-7F6635AE9CC6}" type="pres">
      <dgm:prSet presAssocID="{7D381ACC-73E7-4D6B-B20F-E98D3FC5D696}" presName="text4" presStyleLbl="fgAcc4" presStyleIdx="0" presStyleCnt="3">
        <dgm:presLayoutVars>
          <dgm:chPref val="3"/>
        </dgm:presLayoutVars>
      </dgm:prSet>
      <dgm:spPr/>
      <dgm:t>
        <a:bodyPr/>
        <a:lstStyle/>
        <a:p>
          <a:endParaRPr lang="en-US"/>
        </a:p>
      </dgm:t>
    </dgm:pt>
    <dgm:pt modelId="{D05AF382-733E-4C8D-8595-42EE79DEDCD8}" type="pres">
      <dgm:prSet presAssocID="{7D381ACC-73E7-4D6B-B20F-E98D3FC5D696}" presName="hierChild5" presStyleCnt="0"/>
      <dgm:spPr/>
    </dgm:pt>
    <dgm:pt modelId="{8C243BBF-4B3C-48D1-89B1-161442FC19A6}" type="pres">
      <dgm:prSet presAssocID="{1CB7B6C8-EB9F-4387-84F4-6C9F800E3AF8}" presName="Name17" presStyleLbl="parChTrans1D3" presStyleIdx="1" presStyleCnt="3"/>
      <dgm:spPr/>
      <dgm:t>
        <a:bodyPr/>
        <a:lstStyle/>
        <a:p>
          <a:endParaRPr lang="en-US"/>
        </a:p>
      </dgm:t>
    </dgm:pt>
    <dgm:pt modelId="{BC22A91B-6E37-4292-8C43-2DFDA14D7B52}" type="pres">
      <dgm:prSet presAssocID="{17F78307-1100-4BD0-9951-2B7F8FBD06BD}" presName="hierRoot3" presStyleCnt="0"/>
      <dgm:spPr/>
    </dgm:pt>
    <dgm:pt modelId="{65324B6F-5D60-4FD5-AD12-6B7C3E5F419B}" type="pres">
      <dgm:prSet presAssocID="{17F78307-1100-4BD0-9951-2B7F8FBD06BD}" presName="composite3" presStyleCnt="0"/>
      <dgm:spPr/>
    </dgm:pt>
    <dgm:pt modelId="{35F1EA12-787E-4B13-8E30-98F9BF12F5BB}" type="pres">
      <dgm:prSet presAssocID="{17F78307-1100-4BD0-9951-2B7F8FBD06BD}" presName="background3" presStyleLbl="node3" presStyleIdx="1" presStyleCnt="3"/>
      <dgm:spPr>
        <a:solidFill>
          <a:srgbClr val="FFC000"/>
        </a:solidFill>
      </dgm:spPr>
    </dgm:pt>
    <dgm:pt modelId="{32611261-89DC-400D-9D6F-92DF59D2CE1A}" type="pres">
      <dgm:prSet presAssocID="{17F78307-1100-4BD0-9951-2B7F8FBD06BD}" presName="text3" presStyleLbl="fgAcc3" presStyleIdx="1" presStyleCnt="3">
        <dgm:presLayoutVars>
          <dgm:chPref val="3"/>
        </dgm:presLayoutVars>
      </dgm:prSet>
      <dgm:spPr/>
      <dgm:t>
        <a:bodyPr/>
        <a:lstStyle/>
        <a:p>
          <a:endParaRPr lang="en-US"/>
        </a:p>
      </dgm:t>
    </dgm:pt>
    <dgm:pt modelId="{FF11D130-3725-4BF5-B08D-EA518FB56E8C}" type="pres">
      <dgm:prSet presAssocID="{17F78307-1100-4BD0-9951-2B7F8FBD06BD}" presName="hierChild4" presStyleCnt="0"/>
      <dgm:spPr/>
    </dgm:pt>
    <dgm:pt modelId="{24E15A6A-5571-4613-BD1C-7ECB2C210020}" type="pres">
      <dgm:prSet presAssocID="{00965961-5EA1-40D9-BD1A-34A37E6EE571}" presName="Name23" presStyleLbl="parChTrans1D4" presStyleIdx="1" presStyleCnt="3"/>
      <dgm:spPr/>
      <dgm:t>
        <a:bodyPr/>
        <a:lstStyle/>
        <a:p>
          <a:endParaRPr lang="en-US"/>
        </a:p>
      </dgm:t>
    </dgm:pt>
    <dgm:pt modelId="{742811C4-FA3B-4767-B241-D02D4F99237F}" type="pres">
      <dgm:prSet presAssocID="{0AABEB64-81EB-41F8-A897-1473F4467E44}" presName="hierRoot4" presStyleCnt="0"/>
      <dgm:spPr/>
    </dgm:pt>
    <dgm:pt modelId="{BF6AA85E-7DEB-4289-8832-400DA1A061AF}" type="pres">
      <dgm:prSet presAssocID="{0AABEB64-81EB-41F8-A897-1473F4467E44}" presName="composite4" presStyleCnt="0"/>
      <dgm:spPr/>
    </dgm:pt>
    <dgm:pt modelId="{447F06C7-E609-4B47-AECC-CE86E4753F54}" type="pres">
      <dgm:prSet presAssocID="{0AABEB64-81EB-41F8-A897-1473F4467E44}" presName="background4" presStyleLbl="node4" presStyleIdx="1" presStyleCnt="3"/>
      <dgm:spPr>
        <a:solidFill>
          <a:srgbClr val="FFC000"/>
        </a:solidFill>
      </dgm:spPr>
    </dgm:pt>
    <dgm:pt modelId="{AB4AF968-3CB4-4006-96EF-BA55C7392ADE}" type="pres">
      <dgm:prSet presAssocID="{0AABEB64-81EB-41F8-A897-1473F4467E44}" presName="text4" presStyleLbl="fgAcc4" presStyleIdx="1" presStyleCnt="3">
        <dgm:presLayoutVars>
          <dgm:chPref val="3"/>
        </dgm:presLayoutVars>
      </dgm:prSet>
      <dgm:spPr/>
      <dgm:t>
        <a:bodyPr/>
        <a:lstStyle/>
        <a:p>
          <a:endParaRPr lang="en-US"/>
        </a:p>
      </dgm:t>
    </dgm:pt>
    <dgm:pt modelId="{C2E4C491-9EC0-49FE-9C7B-433FE40938DC}" type="pres">
      <dgm:prSet presAssocID="{0AABEB64-81EB-41F8-A897-1473F4467E44}" presName="hierChild5" presStyleCnt="0"/>
      <dgm:spPr/>
    </dgm:pt>
    <dgm:pt modelId="{2909C1A9-4EA6-455F-9262-F8EBC2AFC4B9}" type="pres">
      <dgm:prSet presAssocID="{3870FEA2-EC88-4E38-A703-2EE895A3280D}" presName="Name10" presStyleLbl="parChTrans1D2" presStyleIdx="1" presStyleCnt="2"/>
      <dgm:spPr/>
      <dgm:t>
        <a:bodyPr/>
        <a:lstStyle/>
        <a:p>
          <a:endParaRPr lang="en-US"/>
        </a:p>
      </dgm:t>
    </dgm:pt>
    <dgm:pt modelId="{17CFF48D-9254-4C78-B46D-F827E57ADF55}" type="pres">
      <dgm:prSet presAssocID="{F335ABC0-91CD-4089-A4A0-7B75AE0BEA44}" presName="hierRoot2" presStyleCnt="0"/>
      <dgm:spPr/>
    </dgm:pt>
    <dgm:pt modelId="{B7434EAA-71ED-4B25-8EEE-6815286F8677}" type="pres">
      <dgm:prSet presAssocID="{F335ABC0-91CD-4089-A4A0-7B75AE0BEA44}" presName="composite2" presStyleCnt="0"/>
      <dgm:spPr/>
    </dgm:pt>
    <dgm:pt modelId="{504F1F79-EE68-4483-AA99-A571D7A89543}" type="pres">
      <dgm:prSet presAssocID="{F335ABC0-91CD-4089-A4A0-7B75AE0BEA44}" presName="background2" presStyleLbl="node2" presStyleIdx="1" presStyleCnt="2"/>
      <dgm:spPr/>
    </dgm:pt>
    <dgm:pt modelId="{E24CA5F1-46D0-42AC-A052-AEF4C701B8BA}" type="pres">
      <dgm:prSet presAssocID="{F335ABC0-91CD-4089-A4A0-7B75AE0BEA44}" presName="text2" presStyleLbl="fgAcc2" presStyleIdx="1" presStyleCnt="2">
        <dgm:presLayoutVars>
          <dgm:chPref val="3"/>
        </dgm:presLayoutVars>
      </dgm:prSet>
      <dgm:spPr/>
      <dgm:t>
        <a:bodyPr/>
        <a:lstStyle/>
        <a:p>
          <a:endParaRPr lang="en-US"/>
        </a:p>
      </dgm:t>
    </dgm:pt>
    <dgm:pt modelId="{253EB1E9-8518-4BAD-8E72-A9B5DE32B2C8}" type="pres">
      <dgm:prSet presAssocID="{F335ABC0-91CD-4089-A4A0-7B75AE0BEA44}" presName="hierChild3" presStyleCnt="0"/>
      <dgm:spPr/>
    </dgm:pt>
    <dgm:pt modelId="{7CA02D15-A8A5-43C3-BE5C-1FDF7496FA02}" type="pres">
      <dgm:prSet presAssocID="{85824AC3-6E6F-4B04-A18A-62D4E05101BC}" presName="Name17" presStyleLbl="parChTrans1D3" presStyleIdx="2" presStyleCnt="3"/>
      <dgm:spPr/>
      <dgm:t>
        <a:bodyPr/>
        <a:lstStyle/>
        <a:p>
          <a:endParaRPr lang="en-US"/>
        </a:p>
      </dgm:t>
    </dgm:pt>
    <dgm:pt modelId="{C02EDA93-B911-4875-BE18-5A1BA9224078}" type="pres">
      <dgm:prSet presAssocID="{64E80E0B-7DFA-4B64-B86B-B97FCEE4D05D}" presName="hierRoot3" presStyleCnt="0"/>
      <dgm:spPr/>
    </dgm:pt>
    <dgm:pt modelId="{03CF382C-E616-418A-953D-DCD369317BA6}" type="pres">
      <dgm:prSet presAssocID="{64E80E0B-7DFA-4B64-B86B-B97FCEE4D05D}" presName="composite3" presStyleCnt="0"/>
      <dgm:spPr/>
    </dgm:pt>
    <dgm:pt modelId="{10772A40-6914-40C9-9B20-087564D0316A}" type="pres">
      <dgm:prSet presAssocID="{64E80E0B-7DFA-4B64-B86B-B97FCEE4D05D}" presName="background3" presStyleLbl="node3" presStyleIdx="2" presStyleCnt="3"/>
      <dgm:spPr/>
    </dgm:pt>
    <dgm:pt modelId="{C86D81DF-609E-47E3-846F-E44DF6F6C44C}" type="pres">
      <dgm:prSet presAssocID="{64E80E0B-7DFA-4B64-B86B-B97FCEE4D05D}" presName="text3" presStyleLbl="fgAcc3" presStyleIdx="2" presStyleCnt="3">
        <dgm:presLayoutVars>
          <dgm:chPref val="3"/>
        </dgm:presLayoutVars>
      </dgm:prSet>
      <dgm:spPr/>
      <dgm:t>
        <a:bodyPr/>
        <a:lstStyle/>
        <a:p>
          <a:endParaRPr lang="en-US"/>
        </a:p>
      </dgm:t>
    </dgm:pt>
    <dgm:pt modelId="{EA034E74-3C36-46F9-B94B-4489EB23AA84}" type="pres">
      <dgm:prSet presAssocID="{64E80E0B-7DFA-4B64-B86B-B97FCEE4D05D}" presName="hierChild4" presStyleCnt="0"/>
      <dgm:spPr/>
    </dgm:pt>
    <dgm:pt modelId="{16558802-18B2-46C0-BBE3-EF689ED5C87B}" type="pres">
      <dgm:prSet presAssocID="{010E4DF5-C1DF-44C5-B4AB-0B5F2559965A}" presName="Name23" presStyleLbl="parChTrans1D4" presStyleIdx="2" presStyleCnt="3"/>
      <dgm:spPr/>
      <dgm:t>
        <a:bodyPr/>
        <a:lstStyle/>
        <a:p>
          <a:endParaRPr lang="en-US"/>
        </a:p>
      </dgm:t>
    </dgm:pt>
    <dgm:pt modelId="{A883A246-E007-41E0-A7BE-210524B46D01}" type="pres">
      <dgm:prSet presAssocID="{51D7D2BF-5111-4542-AEBF-548A13B8FDFC}" presName="hierRoot4" presStyleCnt="0"/>
      <dgm:spPr/>
    </dgm:pt>
    <dgm:pt modelId="{36FDC1DD-32FA-4CE9-99DB-A2B24C1873FB}" type="pres">
      <dgm:prSet presAssocID="{51D7D2BF-5111-4542-AEBF-548A13B8FDFC}" presName="composite4" presStyleCnt="0"/>
      <dgm:spPr/>
    </dgm:pt>
    <dgm:pt modelId="{B78041FC-3FD9-4B96-8516-32BFE5572218}" type="pres">
      <dgm:prSet presAssocID="{51D7D2BF-5111-4542-AEBF-548A13B8FDFC}" presName="background4" presStyleLbl="node4" presStyleIdx="2" presStyleCnt="3"/>
      <dgm:spPr/>
    </dgm:pt>
    <dgm:pt modelId="{9F92EDAF-3688-45BC-9C25-97900B88D77F}" type="pres">
      <dgm:prSet presAssocID="{51D7D2BF-5111-4542-AEBF-548A13B8FDFC}" presName="text4" presStyleLbl="fgAcc4" presStyleIdx="2" presStyleCnt="3">
        <dgm:presLayoutVars>
          <dgm:chPref val="3"/>
        </dgm:presLayoutVars>
      </dgm:prSet>
      <dgm:spPr/>
      <dgm:t>
        <a:bodyPr/>
        <a:lstStyle/>
        <a:p>
          <a:endParaRPr lang="en-US"/>
        </a:p>
      </dgm:t>
    </dgm:pt>
    <dgm:pt modelId="{6CA093ED-1435-4976-A39E-B275A52A7804}" type="pres">
      <dgm:prSet presAssocID="{51D7D2BF-5111-4542-AEBF-548A13B8FDFC}" presName="hierChild5" presStyleCnt="0"/>
      <dgm:spPr/>
    </dgm:pt>
  </dgm:ptLst>
  <dgm:cxnLst>
    <dgm:cxn modelId="{484929C6-D1E0-4BEE-BE4A-643522A18843}" srcId="{17F78307-1100-4BD0-9951-2B7F8FBD06BD}" destId="{0AABEB64-81EB-41F8-A897-1473F4467E44}" srcOrd="0" destOrd="0" parTransId="{00965961-5EA1-40D9-BD1A-34A37E6EE571}" sibTransId="{940C5F32-2AD0-465B-A85A-A7FB84583A44}"/>
    <dgm:cxn modelId="{E8A8D3E7-9CD9-426C-A5F5-3ADF68667A97}" type="presOf" srcId="{5BEF89D3-03B3-4C84-ADB1-7C9C3C621B84}" destId="{445D3F93-737B-4AB8-90BF-1269FC46FF91}" srcOrd="0" destOrd="0" presId="urn:microsoft.com/office/officeart/2005/8/layout/hierarchy1"/>
    <dgm:cxn modelId="{54F9A335-CCF7-4D5A-8FC4-704681340CDD}" type="presOf" srcId="{00965961-5EA1-40D9-BD1A-34A37E6EE571}" destId="{24E15A6A-5571-4613-BD1C-7ECB2C210020}" srcOrd="0" destOrd="0" presId="urn:microsoft.com/office/officeart/2005/8/layout/hierarchy1"/>
    <dgm:cxn modelId="{2E672828-84C2-437F-91EF-2C5C239A5BDA}" type="presOf" srcId="{010E4DF5-C1DF-44C5-B4AB-0B5F2559965A}" destId="{16558802-18B2-46C0-BBE3-EF689ED5C87B}" srcOrd="0" destOrd="0" presId="urn:microsoft.com/office/officeart/2005/8/layout/hierarchy1"/>
    <dgm:cxn modelId="{68B8F83E-5978-4A0E-8A2F-FFD8B098CB4C}" srcId="{64E80E0B-7DFA-4B64-B86B-B97FCEE4D05D}" destId="{51D7D2BF-5111-4542-AEBF-548A13B8FDFC}" srcOrd="0" destOrd="0" parTransId="{010E4DF5-C1DF-44C5-B4AB-0B5F2559965A}" sibTransId="{3ABE5844-B13A-4E5E-AC15-3BD177F561CE}"/>
    <dgm:cxn modelId="{C2F22657-ABCF-4A8E-857B-23D4C4A87F46}" type="presOf" srcId="{51D7D2BF-5111-4542-AEBF-548A13B8FDFC}" destId="{9F92EDAF-3688-45BC-9C25-97900B88D77F}" srcOrd="0" destOrd="0" presId="urn:microsoft.com/office/officeart/2005/8/layout/hierarchy1"/>
    <dgm:cxn modelId="{F76A2249-A782-4FC3-B7D0-3CC47F469194}" srcId="{F335ABC0-91CD-4089-A4A0-7B75AE0BEA44}" destId="{64E80E0B-7DFA-4B64-B86B-B97FCEE4D05D}" srcOrd="0" destOrd="0" parTransId="{85824AC3-6E6F-4B04-A18A-62D4E05101BC}" sibTransId="{68DE8A28-9A50-474D-9824-DE3B75663559}"/>
    <dgm:cxn modelId="{4D43C688-D896-4405-B66A-3EE291F9A17F}" type="presOf" srcId="{64E80E0B-7DFA-4B64-B86B-B97FCEE4D05D}" destId="{C86D81DF-609E-47E3-846F-E44DF6F6C44C}" srcOrd="0" destOrd="0" presId="urn:microsoft.com/office/officeart/2005/8/layout/hierarchy1"/>
    <dgm:cxn modelId="{09F65836-6235-4A79-B183-CEF330A83E13}" type="presOf" srcId="{17F78307-1100-4BD0-9951-2B7F8FBD06BD}" destId="{32611261-89DC-400D-9D6F-92DF59D2CE1A}" srcOrd="0" destOrd="0" presId="urn:microsoft.com/office/officeart/2005/8/layout/hierarchy1"/>
    <dgm:cxn modelId="{DF3D4E28-7DF4-405D-888B-ABA95B9031BF}" type="presOf" srcId="{7ED54CE9-1EF3-4394-8BA1-C429D23D629D}" destId="{D83DFB35-2E1B-4566-A386-56EF41CD9D3A}" srcOrd="0" destOrd="0" presId="urn:microsoft.com/office/officeart/2005/8/layout/hierarchy1"/>
    <dgm:cxn modelId="{A829164B-1BE2-495F-9F45-EEB8FC24F9EA}" srcId="{366E403B-743F-4CF5-89CF-594E302FAA4F}" destId="{D4452E29-301D-4285-8261-BFEE57C839DB}" srcOrd="0" destOrd="0" parTransId="{7F89E473-B8DC-4E3F-B6D7-37385E1979DD}" sibTransId="{2FA5ECC8-6994-4A56-A821-15757FFA2854}"/>
    <dgm:cxn modelId="{60F6E7B1-6040-4910-8E1C-B758D03A8C54}" type="presOf" srcId="{8BCA1076-5E7B-49DA-8B46-4A23DFC8E23F}" destId="{FB8BACA2-E81F-4318-8873-2E91B8E52656}" srcOrd="0" destOrd="0" presId="urn:microsoft.com/office/officeart/2005/8/layout/hierarchy1"/>
    <dgm:cxn modelId="{F6AE6C85-81DB-4AA7-969E-A15D92AA4B4A}" srcId="{7ED54CE9-1EF3-4394-8BA1-C429D23D629D}" destId="{366E403B-743F-4CF5-89CF-594E302FAA4F}" srcOrd="0" destOrd="0" parTransId="{22EA14F2-DE77-41BE-B8DC-5589F8CC2E42}" sibTransId="{37D8C32E-164F-4E71-A35B-B25840CB60BC}"/>
    <dgm:cxn modelId="{D29D0FCA-76CD-48FF-ACE1-5E229A18B4AA}" srcId="{7ED54CE9-1EF3-4394-8BA1-C429D23D629D}" destId="{F335ABC0-91CD-4089-A4A0-7B75AE0BEA44}" srcOrd="1" destOrd="0" parTransId="{3870FEA2-EC88-4E38-A703-2EE895A3280D}" sibTransId="{305125CD-53EA-4B31-B79F-1B3A47E1C4B9}"/>
    <dgm:cxn modelId="{B413D2C5-6A3D-4749-BF75-1B809AC9AEA3}" type="presOf" srcId="{1CB7B6C8-EB9F-4387-84F4-6C9F800E3AF8}" destId="{8C243BBF-4B3C-48D1-89B1-161442FC19A6}" srcOrd="0" destOrd="0" presId="urn:microsoft.com/office/officeart/2005/8/layout/hierarchy1"/>
    <dgm:cxn modelId="{FE01B03D-9B64-49EF-884C-AE2A4102EFCF}" srcId="{366E403B-743F-4CF5-89CF-594E302FAA4F}" destId="{17F78307-1100-4BD0-9951-2B7F8FBD06BD}" srcOrd="1" destOrd="0" parTransId="{1CB7B6C8-EB9F-4387-84F4-6C9F800E3AF8}" sibTransId="{031A2E5C-6791-4DE1-AEBE-D7407E94087B}"/>
    <dgm:cxn modelId="{ED98EE67-5BC4-4082-8532-F63B6A9B0F50}" type="presOf" srcId="{F335ABC0-91CD-4089-A4A0-7B75AE0BEA44}" destId="{E24CA5F1-46D0-42AC-A052-AEF4C701B8BA}" srcOrd="0" destOrd="0" presId="urn:microsoft.com/office/officeart/2005/8/layout/hierarchy1"/>
    <dgm:cxn modelId="{A787550A-2021-496A-9874-D4E78B7E81C4}" type="presOf" srcId="{85824AC3-6E6F-4B04-A18A-62D4E05101BC}" destId="{7CA02D15-A8A5-43C3-BE5C-1FDF7496FA02}" srcOrd="0" destOrd="0" presId="urn:microsoft.com/office/officeart/2005/8/layout/hierarchy1"/>
    <dgm:cxn modelId="{53EDD9F6-01A1-43D4-8FF6-B62F38B7A7B8}" type="presOf" srcId="{7D381ACC-73E7-4D6B-B20F-E98D3FC5D696}" destId="{CFFF4739-2A30-4FB6-A17C-7F6635AE9CC6}" srcOrd="0" destOrd="0" presId="urn:microsoft.com/office/officeart/2005/8/layout/hierarchy1"/>
    <dgm:cxn modelId="{33BBA1BD-DDC6-4F91-87A7-E7EF7483F26D}" type="presOf" srcId="{22EA14F2-DE77-41BE-B8DC-5589F8CC2E42}" destId="{590BEEBE-4D10-4C7F-9818-4C2CEF1482FA}" srcOrd="0" destOrd="0" presId="urn:microsoft.com/office/officeart/2005/8/layout/hierarchy1"/>
    <dgm:cxn modelId="{417471FF-F8AE-4464-9D9F-7ADD0FC31A5D}" srcId="{5BEF89D3-03B3-4C84-ADB1-7C9C3C621B84}" destId="{7ED54CE9-1EF3-4394-8BA1-C429D23D629D}" srcOrd="0" destOrd="0" parTransId="{5C508851-1C08-418D-AEC7-B85E9D0D96BD}" sibTransId="{D4120AA3-C83B-45A8-905E-F7E0A378F35B}"/>
    <dgm:cxn modelId="{EFBE2D3F-46D8-4872-8BEC-07DED1A8F451}" type="presOf" srcId="{D4452E29-301D-4285-8261-BFEE57C839DB}" destId="{D830689D-6D8D-472D-A0F8-77E986D9BB82}" srcOrd="0" destOrd="0" presId="urn:microsoft.com/office/officeart/2005/8/layout/hierarchy1"/>
    <dgm:cxn modelId="{BEC56955-3782-4361-BE04-36F3B143BC54}" type="presOf" srcId="{366E403B-743F-4CF5-89CF-594E302FAA4F}" destId="{11B0C7E7-5473-47DF-8E95-9E86AF56DC3F}" srcOrd="0" destOrd="0" presId="urn:microsoft.com/office/officeart/2005/8/layout/hierarchy1"/>
    <dgm:cxn modelId="{9081C1F1-DC48-4D6F-BAA2-CCDE01B7DBCC}" type="presOf" srcId="{0AABEB64-81EB-41F8-A897-1473F4467E44}" destId="{AB4AF968-3CB4-4006-96EF-BA55C7392ADE}" srcOrd="0" destOrd="0" presId="urn:microsoft.com/office/officeart/2005/8/layout/hierarchy1"/>
    <dgm:cxn modelId="{D979CB16-768C-4E37-98F1-A5FA4106A632}" type="presOf" srcId="{3870FEA2-EC88-4E38-A703-2EE895A3280D}" destId="{2909C1A9-4EA6-455F-9262-F8EBC2AFC4B9}" srcOrd="0" destOrd="0" presId="urn:microsoft.com/office/officeart/2005/8/layout/hierarchy1"/>
    <dgm:cxn modelId="{ED5C6EAA-5B88-4AD6-B938-11C94E940681}" srcId="{D4452E29-301D-4285-8261-BFEE57C839DB}" destId="{7D381ACC-73E7-4D6B-B20F-E98D3FC5D696}" srcOrd="0" destOrd="0" parTransId="{8BCA1076-5E7B-49DA-8B46-4A23DFC8E23F}" sibTransId="{BB54005B-EBF3-4973-842F-FF190E25A415}"/>
    <dgm:cxn modelId="{85A9F494-93D1-44BF-B42A-2FA951A3A55B}" type="presOf" srcId="{7F89E473-B8DC-4E3F-B6D7-37385E1979DD}" destId="{8135BF2C-92C9-480C-BBF4-5B7636F7BC92}" srcOrd="0" destOrd="0" presId="urn:microsoft.com/office/officeart/2005/8/layout/hierarchy1"/>
    <dgm:cxn modelId="{867C82D8-DA16-41AF-B7F3-044CC8C6F5A1}" type="presParOf" srcId="{445D3F93-737B-4AB8-90BF-1269FC46FF91}" destId="{1FDBD692-A23A-40AA-90C3-5B2E8B41879D}" srcOrd="0" destOrd="0" presId="urn:microsoft.com/office/officeart/2005/8/layout/hierarchy1"/>
    <dgm:cxn modelId="{4A68BB1E-857E-48B0-92B5-5452B969F994}" type="presParOf" srcId="{1FDBD692-A23A-40AA-90C3-5B2E8B41879D}" destId="{D5F37AA3-B148-443B-ABDC-E2B902EF74AB}" srcOrd="0" destOrd="0" presId="urn:microsoft.com/office/officeart/2005/8/layout/hierarchy1"/>
    <dgm:cxn modelId="{CD898CD4-9CAB-44FE-B0A8-1D6BAC649519}" type="presParOf" srcId="{D5F37AA3-B148-443B-ABDC-E2B902EF74AB}" destId="{960B7F6F-0DBD-4B29-841B-ADB6FD6DF924}" srcOrd="0" destOrd="0" presId="urn:microsoft.com/office/officeart/2005/8/layout/hierarchy1"/>
    <dgm:cxn modelId="{1CC146FA-81CE-446A-8651-36739D3A348A}" type="presParOf" srcId="{D5F37AA3-B148-443B-ABDC-E2B902EF74AB}" destId="{D83DFB35-2E1B-4566-A386-56EF41CD9D3A}" srcOrd="1" destOrd="0" presId="urn:microsoft.com/office/officeart/2005/8/layout/hierarchy1"/>
    <dgm:cxn modelId="{F9B754C3-2310-4C16-A976-2D1AEB5F586D}" type="presParOf" srcId="{1FDBD692-A23A-40AA-90C3-5B2E8B41879D}" destId="{310D62BA-5A05-49F2-8FBA-960BF640C612}" srcOrd="1" destOrd="0" presId="urn:microsoft.com/office/officeart/2005/8/layout/hierarchy1"/>
    <dgm:cxn modelId="{64856C42-51DC-464C-85C7-8543859B810D}" type="presParOf" srcId="{310D62BA-5A05-49F2-8FBA-960BF640C612}" destId="{590BEEBE-4D10-4C7F-9818-4C2CEF1482FA}" srcOrd="0" destOrd="0" presId="urn:microsoft.com/office/officeart/2005/8/layout/hierarchy1"/>
    <dgm:cxn modelId="{D7CD9B15-5ED5-4751-A9B0-058447C36EEC}" type="presParOf" srcId="{310D62BA-5A05-49F2-8FBA-960BF640C612}" destId="{7B72782D-C422-42B1-AC81-C12FAE03D008}" srcOrd="1" destOrd="0" presId="urn:microsoft.com/office/officeart/2005/8/layout/hierarchy1"/>
    <dgm:cxn modelId="{B340BD13-36B0-4045-B14F-A2EBF889F3A3}" type="presParOf" srcId="{7B72782D-C422-42B1-AC81-C12FAE03D008}" destId="{5FCF3CB5-66DA-44B5-BB99-4D6F2CE62009}" srcOrd="0" destOrd="0" presId="urn:microsoft.com/office/officeart/2005/8/layout/hierarchy1"/>
    <dgm:cxn modelId="{D19D760C-1626-4CB4-9B89-08672CE8E431}" type="presParOf" srcId="{5FCF3CB5-66DA-44B5-BB99-4D6F2CE62009}" destId="{76CEFD3D-7FA8-4C13-9CD5-68E608A583A1}" srcOrd="0" destOrd="0" presId="urn:microsoft.com/office/officeart/2005/8/layout/hierarchy1"/>
    <dgm:cxn modelId="{DF740D92-2A5B-47FF-8C01-C362FDD6A45E}" type="presParOf" srcId="{5FCF3CB5-66DA-44B5-BB99-4D6F2CE62009}" destId="{11B0C7E7-5473-47DF-8E95-9E86AF56DC3F}" srcOrd="1" destOrd="0" presId="urn:microsoft.com/office/officeart/2005/8/layout/hierarchy1"/>
    <dgm:cxn modelId="{66B982B8-8995-4F0D-9BCB-5BF5D7725A56}" type="presParOf" srcId="{7B72782D-C422-42B1-AC81-C12FAE03D008}" destId="{D00E3FAA-2691-461C-8792-530A51CE6631}" srcOrd="1" destOrd="0" presId="urn:microsoft.com/office/officeart/2005/8/layout/hierarchy1"/>
    <dgm:cxn modelId="{719C9264-9FA1-466E-819B-529CE5A646A9}" type="presParOf" srcId="{D00E3FAA-2691-461C-8792-530A51CE6631}" destId="{8135BF2C-92C9-480C-BBF4-5B7636F7BC92}" srcOrd="0" destOrd="0" presId="urn:microsoft.com/office/officeart/2005/8/layout/hierarchy1"/>
    <dgm:cxn modelId="{27F120AB-0A50-44F0-BACA-1DEAB83DA7BD}" type="presParOf" srcId="{D00E3FAA-2691-461C-8792-530A51CE6631}" destId="{8FFB7D04-F6AB-4464-A03E-2970B0D907FB}" srcOrd="1" destOrd="0" presId="urn:microsoft.com/office/officeart/2005/8/layout/hierarchy1"/>
    <dgm:cxn modelId="{F0B1C8A4-1FA9-40D0-90C6-417ABF6F78F2}" type="presParOf" srcId="{8FFB7D04-F6AB-4464-A03E-2970B0D907FB}" destId="{E2AB9E9C-CA18-45A4-8278-92999233E39B}" srcOrd="0" destOrd="0" presId="urn:microsoft.com/office/officeart/2005/8/layout/hierarchy1"/>
    <dgm:cxn modelId="{F40BA685-EB1E-46B3-B470-E0402CDB3E76}" type="presParOf" srcId="{E2AB9E9C-CA18-45A4-8278-92999233E39B}" destId="{588E6829-1716-47A7-BAA9-AAABF1D72EED}" srcOrd="0" destOrd="0" presId="urn:microsoft.com/office/officeart/2005/8/layout/hierarchy1"/>
    <dgm:cxn modelId="{887F6509-E806-4DC2-8A1B-6C74476857AE}" type="presParOf" srcId="{E2AB9E9C-CA18-45A4-8278-92999233E39B}" destId="{D830689D-6D8D-472D-A0F8-77E986D9BB82}" srcOrd="1" destOrd="0" presId="urn:microsoft.com/office/officeart/2005/8/layout/hierarchy1"/>
    <dgm:cxn modelId="{D303C9A6-B421-43AB-8B48-41BFA9A95220}" type="presParOf" srcId="{8FFB7D04-F6AB-4464-A03E-2970B0D907FB}" destId="{9AAE40A2-C05C-4779-AA09-12B6945AD4E0}" srcOrd="1" destOrd="0" presId="urn:microsoft.com/office/officeart/2005/8/layout/hierarchy1"/>
    <dgm:cxn modelId="{C34A808A-C70E-48DA-86DB-176CA2FA2CD8}" type="presParOf" srcId="{9AAE40A2-C05C-4779-AA09-12B6945AD4E0}" destId="{FB8BACA2-E81F-4318-8873-2E91B8E52656}" srcOrd="0" destOrd="0" presId="urn:microsoft.com/office/officeart/2005/8/layout/hierarchy1"/>
    <dgm:cxn modelId="{B42D66A1-FAC3-4AC2-AA88-0C5B46CFC56D}" type="presParOf" srcId="{9AAE40A2-C05C-4779-AA09-12B6945AD4E0}" destId="{1940C26E-2B07-4720-9CB9-DDC3B0FFC444}" srcOrd="1" destOrd="0" presId="urn:microsoft.com/office/officeart/2005/8/layout/hierarchy1"/>
    <dgm:cxn modelId="{28872E3E-12F3-4836-B2D3-07F1C5C98900}" type="presParOf" srcId="{1940C26E-2B07-4720-9CB9-DDC3B0FFC444}" destId="{20EAB2BC-BDF6-42CB-9E56-769488075A4F}" srcOrd="0" destOrd="0" presId="urn:microsoft.com/office/officeart/2005/8/layout/hierarchy1"/>
    <dgm:cxn modelId="{5ADD2DF6-B564-416E-B754-2851C4A16E4E}" type="presParOf" srcId="{20EAB2BC-BDF6-42CB-9E56-769488075A4F}" destId="{FD4D38C0-6231-409B-865A-3778FAA5BCB0}" srcOrd="0" destOrd="0" presId="urn:microsoft.com/office/officeart/2005/8/layout/hierarchy1"/>
    <dgm:cxn modelId="{5FE16733-CC43-4ED6-BE65-5776996AE78A}" type="presParOf" srcId="{20EAB2BC-BDF6-42CB-9E56-769488075A4F}" destId="{CFFF4739-2A30-4FB6-A17C-7F6635AE9CC6}" srcOrd="1" destOrd="0" presId="urn:microsoft.com/office/officeart/2005/8/layout/hierarchy1"/>
    <dgm:cxn modelId="{87E61F0F-AF25-4D12-A2C7-64D056766FBA}" type="presParOf" srcId="{1940C26E-2B07-4720-9CB9-DDC3B0FFC444}" destId="{D05AF382-733E-4C8D-8595-42EE79DEDCD8}" srcOrd="1" destOrd="0" presId="urn:microsoft.com/office/officeart/2005/8/layout/hierarchy1"/>
    <dgm:cxn modelId="{AD077993-A3CD-457B-8226-B115518B4313}" type="presParOf" srcId="{D00E3FAA-2691-461C-8792-530A51CE6631}" destId="{8C243BBF-4B3C-48D1-89B1-161442FC19A6}" srcOrd="2" destOrd="0" presId="urn:microsoft.com/office/officeart/2005/8/layout/hierarchy1"/>
    <dgm:cxn modelId="{F6B86AD2-A66C-40CC-98D2-8418E12E4042}" type="presParOf" srcId="{D00E3FAA-2691-461C-8792-530A51CE6631}" destId="{BC22A91B-6E37-4292-8C43-2DFDA14D7B52}" srcOrd="3" destOrd="0" presId="urn:microsoft.com/office/officeart/2005/8/layout/hierarchy1"/>
    <dgm:cxn modelId="{F51923AD-75C5-43B1-8A4F-C89119262B18}" type="presParOf" srcId="{BC22A91B-6E37-4292-8C43-2DFDA14D7B52}" destId="{65324B6F-5D60-4FD5-AD12-6B7C3E5F419B}" srcOrd="0" destOrd="0" presId="urn:microsoft.com/office/officeart/2005/8/layout/hierarchy1"/>
    <dgm:cxn modelId="{B17E173A-32C8-4819-A752-0E16339DD91F}" type="presParOf" srcId="{65324B6F-5D60-4FD5-AD12-6B7C3E5F419B}" destId="{35F1EA12-787E-4B13-8E30-98F9BF12F5BB}" srcOrd="0" destOrd="0" presId="urn:microsoft.com/office/officeart/2005/8/layout/hierarchy1"/>
    <dgm:cxn modelId="{78518F74-13DB-4D24-AC80-463B97DEC103}" type="presParOf" srcId="{65324B6F-5D60-4FD5-AD12-6B7C3E5F419B}" destId="{32611261-89DC-400D-9D6F-92DF59D2CE1A}" srcOrd="1" destOrd="0" presId="urn:microsoft.com/office/officeart/2005/8/layout/hierarchy1"/>
    <dgm:cxn modelId="{9BFE16C2-430B-471E-918C-B48BBD543D80}" type="presParOf" srcId="{BC22A91B-6E37-4292-8C43-2DFDA14D7B52}" destId="{FF11D130-3725-4BF5-B08D-EA518FB56E8C}" srcOrd="1" destOrd="0" presId="urn:microsoft.com/office/officeart/2005/8/layout/hierarchy1"/>
    <dgm:cxn modelId="{85424551-0424-4FCB-894E-ABB4F851DF54}" type="presParOf" srcId="{FF11D130-3725-4BF5-B08D-EA518FB56E8C}" destId="{24E15A6A-5571-4613-BD1C-7ECB2C210020}" srcOrd="0" destOrd="0" presId="urn:microsoft.com/office/officeart/2005/8/layout/hierarchy1"/>
    <dgm:cxn modelId="{C24A9DC8-60A3-43F7-8C7E-F6EEA11865BA}" type="presParOf" srcId="{FF11D130-3725-4BF5-B08D-EA518FB56E8C}" destId="{742811C4-FA3B-4767-B241-D02D4F99237F}" srcOrd="1" destOrd="0" presId="urn:microsoft.com/office/officeart/2005/8/layout/hierarchy1"/>
    <dgm:cxn modelId="{A682B484-9387-4D76-8BE6-EC560753AFDF}" type="presParOf" srcId="{742811C4-FA3B-4767-B241-D02D4F99237F}" destId="{BF6AA85E-7DEB-4289-8832-400DA1A061AF}" srcOrd="0" destOrd="0" presId="urn:microsoft.com/office/officeart/2005/8/layout/hierarchy1"/>
    <dgm:cxn modelId="{1134B765-4FD3-4DE2-A4C1-189684B42E0C}" type="presParOf" srcId="{BF6AA85E-7DEB-4289-8832-400DA1A061AF}" destId="{447F06C7-E609-4B47-AECC-CE86E4753F54}" srcOrd="0" destOrd="0" presId="urn:microsoft.com/office/officeart/2005/8/layout/hierarchy1"/>
    <dgm:cxn modelId="{61CE5585-E3EF-4DC2-9048-4FE7E01EFAF6}" type="presParOf" srcId="{BF6AA85E-7DEB-4289-8832-400DA1A061AF}" destId="{AB4AF968-3CB4-4006-96EF-BA55C7392ADE}" srcOrd="1" destOrd="0" presId="urn:microsoft.com/office/officeart/2005/8/layout/hierarchy1"/>
    <dgm:cxn modelId="{D53C5550-2ACB-4A69-8288-E5A6DF1FF8CC}" type="presParOf" srcId="{742811C4-FA3B-4767-B241-D02D4F99237F}" destId="{C2E4C491-9EC0-49FE-9C7B-433FE40938DC}" srcOrd="1" destOrd="0" presId="urn:microsoft.com/office/officeart/2005/8/layout/hierarchy1"/>
    <dgm:cxn modelId="{14C0F029-A403-45A6-807F-16C64E40F364}" type="presParOf" srcId="{310D62BA-5A05-49F2-8FBA-960BF640C612}" destId="{2909C1A9-4EA6-455F-9262-F8EBC2AFC4B9}" srcOrd="2" destOrd="0" presId="urn:microsoft.com/office/officeart/2005/8/layout/hierarchy1"/>
    <dgm:cxn modelId="{1E62AAA2-836E-4CC2-A276-12C198BB994F}" type="presParOf" srcId="{310D62BA-5A05-49F2-8FBA-960BF640C612}" destId="{17CFF48D-9254-4C78-B46D-F827E57ADF55}" srcOrd="3" destOrd="0" presId="urn:microsoft.com/office/officeart/2005/8/layout/hierarchy1"/>
    <dgm:cxn modelId="{875775A3-D126-4250-88DB-02FB92111500}" type="presParOf" srcId="{17CFF48D-9254-4C78-B46D-F827E57ADF55}" destId="{B7434EAA-71ED-4B25-8EEE-6815286F8677}" srcOrd="0" destOrd="0" presId="urn:microsoft.com/office/officeart/2005/8/layout/hierarchy1"/>
    <dgm:cxn modelId="{6F01989E-720C-4181-8DDB-5666835D7612}" type="presParOf" srcId="{B7434EAA-71ED-4B25-8EEE-6815286F8677}" destId="{504F1F79-EE68-4483-AA99-A571D7A89543}" srcOrd="0" destOrd="0" presId="urn:microsoft.com/office/officeart/2005/8/layout/hierarchy1"/>
    <dgm:cxn modelId="{D67F10C9-2A0B-431C-B0A2-400E087B5A1B}" type="presParOf" srcId="{B7434EAA-71ED-4B25-8EEE-6815286F8677}" destId="{E24CA5F1-46D0-42AC-A052-AEF4C701B8BA}" srcOrd="1" destOrd="0" presId="urn:microsoft.com/office/officeart/2005/8/layout/hierarchy1"/>
    <dgm:cxn modelId="{CA1893DA-6630-4B15-9E44-1C9613865594}" type="presParOf" srcId="{17CFF48D-9254-4C78-B46D-F827E57ADF55}" destId="{253EB1E9-8518-4BAD-8E72-A9B5DE32B2C8}" srcOrd="1" destOrd="0" presId="urn:microsoft.com/office/officeart/2005/8/layout/hierarchy1"/>
    <dgm:cxn modelId="{83F678E8-BC68-484A-907A-5CF575EC794A}" type="presParOf" srcId="{253EB1E9-8518-4BAD-8E72-A9B5DE32B2C8}" destId="{7CA02D15-A8A5-43C3-BE5C-1FDF7496FA02}" srcOrd="0" destOrd="0" presId="urn:microsoft.com/office/officeart/2005/8/layout/hierarchy1"/>
    <dgm:cxn modelId="{36890539-7407-4C20-9AB8-DCEDEE9E9949}" type="presParOf" srcId="{253EB1E9-8518-4BAD-8E72-A9B5DE32B2C8}" destId="{C02EDA93-B911-4875-BE18-5A1BA9224078}" srcOrd="1" destOrd="0" presId="urn:microsoft.com/office/officeart/2005/8/layout/hierarchy1"/>
    <dgm:cxn modelId="{2F53D900-3FCA-4151-99C8-08D0990CDC45}" type="presParOf" srcId="{C02EDA93-B911-4875-BE18-5A1BA9224078}" destId="{03CF382C-E616-418A-953D-DCD369317BA6}" srcOrd="0" destOrd="0" presId="urn:microsoft.com/office/officeart/2005/8/layout/hierarchy1"/>
    <dgm:cxn modelId="{AB82C83D-9E59-4140-A541-230F72EAC3BB}" type="presParOf" srcId="{03CF382C-E616-418A-953D-DCD369317BA6}" destId="{10772A40-6914-40C9-9B20-087564D0316A}" srcOrd="0" destOrd="0" presId="urn:microsoft.com/office/officeart/2005/8/layout/hierarchy1"/>
    <dgm:cxn modelId="{017152FB-C2E1-4991-BC2A-8F4979078B43}" type="presParOf" srcId="{03CF382C-E616-418A-953D-DCD369317BA6}" destId="{C86D81DF-609E-47E3-846F-E44DF6F6C44C}" srcOrd="1" destOrd="0" presId="urn:microsoft.com/office/officeart/2005/8/layout/hierarchy1"/>
    <dgm:cxn modelId="{3F2BF9F2-C26C-484B-9A07-7D59A9FDA1F1}" type="presParOf" srcId="{C02EDA93-B911-4875-BE18-5A1BA9224078}" destId="{EA034E74-3C36-46F9-B94B-4489EB23AA84}" srcOrd="1" destOrd="0" presId="urn:microsoft.com/office/officeart/2005/8/layout/hierarchy1"/>
    <dgm:cxn modelId="{15C11343-4858-4021-AA85-0559A981B1CB}" type="presParOf" srcId="{EA034E74-3C36-46F9-B94B-4489EB23AA84}" destId="{16558802-18B2-46C0-BBE3-EF689ED5C87B}" srcOrd="0" destOrd="0" presId="urn:microsoft.com/office/officeart/2005/8/layout/hierarchy1"/>
    <dgm:cxn modelId="{434B993B-4B4B-4497-B81F-ACCF0A33540D}" type="presParOf" srcId="{EA034E74-3C36-46F9-B94B-4489EB23AA84}" destId="{A883A246-E007-41E0-A7BE-210524B46D01}" srcOrd="1" destOrd="0" presId="urn:microsoft.com/office/officeart/2005/8/layout/hierarchy1"/>
    <dgm:cxn modelId="{A7491C1F-BE23-4EBD-B03E-31E6A6D3D269}" type="presParOf" srcId="{A883A246-E007-41E0-A7BE-210524B46D01}" destId="{36FDC1DD-32FA-4CE9-99DB-A2B24C1873FB}" srcOrd="0" destOrd="0" presId="urn:microsoft.com/office/officeart/2005/8/layout/hierarchy1"/>
    <dgm:cxn modelId="{684F0DA0-3525-4AB1-A97F-B2697BB40783}" type="presParOf" srcId="{36FDC1DD-32FA-4CE9-99DB-A2B24C1873FB}" destId="{B78041FC-3FD9-4B96-8516-32BFE5572218}" srcOrd="0" destOrd="0" presId="urn:microsoft.com/office/officeart/2005/8/layout/hierarchy1"/>
    <dgm:cxn modelId="{472F8AA5-8D02-4AA4-9CA9-F0D956D8B60B}" type="presParOf" srcId="{36FDC1DD-32FA-4CE9-99DB-A2B24C1873FB}" destId="{9F92EDAF-3688-45BC-9C25-97900B88D77F}" srcOrd="1" destOrd="0" presId="urn:microsoft.com/office/officeart/2005/8/layout/hierarchy1"/>
    <dgm:cxn modelId="{DDA84BBA-8CBD-409C-B202-640DF931B939}" type="presParOf" srcId="{A883A246-E007-41E0-A7BE-210524B46D01}" destId="{6CA093ED-1435-4976-A39E-B275A52A780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A41CE-65DA-4EC6-B2D8-B520C22C08CD}">
      <dsp:nvSpPr>
        <dsp:cNvPr id="0" name=""/>
        <dsp:cNvSpPr/>
      </dsp:nvSpPr>
      <dsp:spPr>
        <a:xfrm>
          <a:off x="1214809" y="722044"/>
          <a:ext cx="1120509" cy="1120509"/>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Improved Teaching</a:t>
          </a:r>
          <a:endParaRPr lang="en-US" sz="1200" kern="1200" dirty="0">
            <a:solidFill>
              <a:srgbClr val="002060"/>
            </a:solidFill>
          </a:endParaRPr>
        </a:p>
      </dsp:txBody>
      <dsp:txXfrm>
        <a:off x="1378904" y="886139"/>
        <a:ext cx="792319" cy="792319"/>
      </dsp:txXfrm>
    </dsp:sp>
    <dsp:sp modelId="{9819653C-8ECA-4CD3-97D0-7EAF3B6C8694}">
      <dsp:nvSpPr>
        <dsp:cNvPr id="0" name=""/>
        <dsp:cNvSpPr/>
      </dsp:nvSpPr>
      <dsp:spPr>
        <a:xfrm rot="12900000">
          <a:off x="474394" y="519742"/>
          <a:ext cx="879326" cy="3193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38AA4-049B-4B23-BD6A-DC0AB0648500}">
      <dsp:nvSpPr>
        <dsp:cNvPr id="0" name=""/>
        <dsp:cNvSpPr/>
      </dsp:nvSpPr>
      <dsp:spPr>
        <a:xfrm>
          <a:off x="21664" y="1441"/>
          <a:ext cx="1064483" cy="851587"/>
        </a:xfrm>
        <a:prstGeom prst="roundRect">
          <a:avLst>
            <a:gd name="adj" fmla="val 10000"/>
          </a:avLst>
        </a:prstGeom>
        <a:solidFill>
          <a:srgbClr val="91AB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Accurate Evaluation</a:t>
          </a:r>
          <a:endParaRPr lang="en-US" sz="1200" kern="1200" dirty="0"/>
        </a:p>
      </dsp:txBody>
      <dsp:txXfrm>
        <a:off x="46606" y="26383"/>
        <a:ext cx="1014599" cy="801703"/>
      </dsp:txXfrm>
    </dsp:sp>
    <dsp:sp modelId="{1F3888C6-BFDC-4AA7-A06D-3FE3654B421B}">
      <dsp:nvSpPr>
        <dsp:cNvPr id="0" name=""/>
        <dsp:cNvSpPr/>
      </dsp:nvSpPr>
      <dsp:spPr>
        <a:xfrm rot="19500000">
          <a:off x="2196408" y="519742"/>
          <a:ext cx="879326" cy="3193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3752DC-6EA3-41A7-8DA0-1B12301B634C}">
      <dsp:nvSpPr>
        <dsp:cNvPr id="0" name=""/>
        <dsp:cNvSpPr/>
      </dsp:nvSpPr>
      <dsp:spPr>
        <a:xfrm>
          <a:off x="2463980" y="1441"/>
          <a:ext cx="1064483" cy="851587"/>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Quality Professional Development</a:t>
          </a:r>
          <a:endParaRPr lang="en-US" sz="1200" kern="1200" dirty="0"/>
        </a:p>
      </dsp:txBody>
      <dsp:txXfrm>
        <a:off x="2488922" y="26383"/>
        <a:ext cx="1014599" cy="8017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88EAD-8E0A-4627-9E13-174A975DAF26}">
      <dsp:nvSpPr>
        <dsp:cNvPr id="0" name=""/>
        <dsp:cNvSpPr/>
      </dsp:nvSpPr>
      <dsp:spPr>
        <a:xfrm>
          <a:off x="2045026" y="148"/>
          <a:ext cx="1017525" cy="661391"/>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Reflect</a:t>
          </a:r>
          <a:endParaRPr lang="en-US" sz="1600" kern="1200" dirty="0"/>
        </a:p>
      </dsp:txBody>
      <dsp:txXfrm>
        <a:off x="2077312" y="32434"/>
        <a:ext cx="952953" cy="596819"/>
      </dsp:txXfrm>
    </dsp:sp>
    <dsp:sp modelId="{00C4B27A-5E63-4B02-BE98-CFD2ECDB17CD}">
      <dsp:nvSpPr>
        <dsp:cNvPr id="0" name=""/>
        <dsp:cNvSpPr/>
      </dsp:nvSpPr>
      <dsp:spPr>
        <a:xfrm>
          <a:off x="1672490" y="330844"/>
          <a:ext cx="1762596" cy="1762596"/>
        </a:xfrm>
        <a:custGeom>
          <a:avLst/>
          <a:gdLst/>
          <a:ahLst/>
          <a:cxnLst/>
          <a:rect l="0" t="0" r="0" b="0"/>
          <a:pathLst>
            <a:path>
              <a:moveTo>
                <a:pt x="1397436" y="166953"/>
              </a:moveTo>
              <a:arcTo wR="881298" hR="881298" stAng="18350963" swAng="3643697"/>
            </a:path>
          </a:pathLst>
        </a:custGeom>
        <a:noFill/>
        <a:ln w="9525" cap="flat" cmpd="sng" algn="ctr">
          <a:solidFill>
            <a:schemeClr val="accent2">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C907A54E-202A-4093-ADC9-D481A404D9AB}">
      <dsp:nvSpPr>
        <dsp:cNvPr id="0" name=""/>
        <dsp:cNvSpPr/>
      </dsp:nvSpPr>
      <dsp:spPr>
        <a:xfrm>
          <a:off x="2808253" y="1322096"/>
          <a:ext cx="1017525" cy="661391"/>
        </a:xfrm>
        <a:prstGeom prst="roundRect">
          <a:avLst/>
        </a:prstGeom>
        <a:solidFill>
          <a:srgbClr val="5075BB"/>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Refine</a:t>
          </a:r>
          <a:endParaRPr lang="en-US" sz="1700" kern="1200" dirty="0">
            <a:solidFill>
              <a:schemeClr val="bg1"/>
            </a:solidFill>
          </a:endParaRPr>
        </a:p>
      </dsp:txBody>
      <dsp:txXfrm>
        <a:off x="2840539" y="1354382"/>
        <a:ext cx="952953" cy="596819"/>
      </dsp:txXfrm>
    </dsp:sp>
    <dsp:sp modelId="{61CEA143-FCE2-42A8-B2B9-F7A623E6D448}">
      <dsp:nvSpPr>
        <dsp:cNvPr id="0" name=""/>
        <dsp:cNvSpPr/>
      </dsp:nvSpPr>
      <dsp:spPr>
        <a:xfrm>
          <a:off x="1672490" y="330844"/>
          <a:ext cx="1762596" cy="1762596"/>
        </a:xfrm>
        <a:custGeom>
          <a:avLst/>
          <a:gdLst/>
          <a:ahLst/>
          <a:cxnLst/>
          <a:rect l="0" t="0" r="0" b="0"/>
          <a:pathLst>
            <a:path>
              <a:moveTo>
                <a:pt x="1300095" y="1656730"/>
              </a:moveTo>
              <a:arcTo wR="881298" hR="881298" stAng="3697638" swAng="3404723"/>
            </a:path>
          </a:pathLst>
        </a:custGeom>
        <a:noFill/>
        <a:ln w="9525" cap="flat" cmpd="sng" algn="ctr">
          <a:solidFill>
            <a:schemeClr val="accent3">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C4820073-D6B2-47D2-9FB7-93FDB49DFDC0}">
      <dsp:nvSpPr>
        <dsp:cNvPr id="0" name=""/>
        <dsp:cNvSpPr/>
      </dsp:nvSpPr>
      <dsp:spPr>
        <a:xfrm>
          <a:off x="1281799" y="1322096"/>
          <a:ext cx="1017525" cy="661391"/>
        </a:xfrm>
        <a:prstGeom prst="roundRect">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Redefine</a:t>
          </a:r>
          <a:endParaRPr lang="en-US" sz="1600" kern="1200" dirty="0">
            <a:solidFill>
              <a:schemeClr val="tx1"/>
            </a:solidFill>
          </a:endParaRPr>
        </a:p>
      </dsp:txBody>
      <dsp:txXfrm>
        <a:off x="1314085" y="1354382"/>
        <a:ext cx="952953" cy="596819"/>
      </dsp:txXfrm>
    </dsp:sp>
    <dsp:sp modelId="{BA2C16A7-A8EE-4C50-A8D5-8BD67D502F59}">
      <dsp:nvSpPr>
        <dsp:cNvPr id="0" name=""/>
        <dsp:cNvSpPr/>
      </dsp:nvSpPr>
      <dsp:spPr>
        <a:xfrm>
          <a:off x="1672490" y="330844"/>
          <a:ext cx="1762596" cy="1762596"/>
        </a:xfrm>
        <a:custGeom>
          <a:avLst/>
          <a:gdLst/>
          <a:ahLst/>
          <a:cxnLst/>
          <a:rect l="0" t="0" r="0" b="0"/>
          <a:pathLst>
            <a:path>
              <a:moveTo>
                <a:pt x="5801" y="982251"/>
              </a:moveTo>
              <a:arcTo wR="881298" hR="881298" stAng="10405339" swAng="3643697"/>
            </a:path>
          </a:pathLst>
        </a:custGeom>
        <a:noFill/>
        <a:ln w="9525" cap="flat" cmpd="sng" algn="ctr">
          <a:solidFill>
            <a:schemeClr val="accent4">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F5D34-9E9E-40AD-8DE3-8EDC63F83541}">
      <dsp:nvSpPr>
        <dsp:cNvPr id="0" name=""/>
        <dsp:cNvSpPr/>
      </dsp:nvSpPr>
      <dsp:spPr>
        <a:xfrm rot="20511248">
          <a:off x="442" y="380405"/>
          <a:ext cx="808253" cy="525364"/>
        </a:xfrm>
        <a:prstGeom prst="round2SameRect">
          <a:avLst/>
        </a:prstGeom>
        <a:solidFill>
          <a:srgbClr val="5075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Elevate</a:t>
          </a:r>
          <a:r>
            <a:rPr lang="en-US" sz="1400" kern="1200" dirty="0" smtClean="0"/>
            <a:t>	</a:t>
          </a:r>
          <a:endParaRPr lang="en-US" sz="1400" kern="1200" dirty="0"/>
        </a:p>
      </dsp:txBody>
      <dsp:txXfrm>
        <a:off x="30082" y="405413"/>
        <a:ext cx="756961" cy="499718"/>
      </dsp:txXfrm>
    </dsp:sp>
    <dsp:sp modelId="{8D39C133-F6C8-4546-95AA-275F61C1E960}">
      <dsp:nvSpPr>
        <dsp:cNvPr id="0" name=""/>
        <dsp:cNvSpPr/>
      </dsp:nvSpPr>
      <dsp:spPr>
        <a:xfrm>
          <a:off x="958627" y="226889"/>
          <a:ext cx="808253" cy="525364"/>
        </a:xfrm>
        <a:prstGeom prst="round2SameRect">
          <a:avLst/>
        </a:prstGeom>
        <a:solidFill>
          <a:srgbClr val="5075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Support</a:t>
          </a:r>
          <a:endParaRPr lang="en-US" sz="1400" kern="1200" dirty="0">
            <a:solidFill>
              <a:schemeClr val="bg1"/>
            </a:solidFill>
          </a:endParaRPr>
        </a:p>
      </dsp:txBody>
      <dsp:txXfrm>
        <a:off x="984273" y="252535"/>
        <a:ext cx="756961" cy="499718"/>
      </dsp:txXfrm>
    </dsp:sp>
    <dsp:sp modelId="{5D4C64ED-E1FE-4040-B12B-EA4BC38BCAB5}">
      <dsp:nvSpPr>
        <dsp:cNvPr id="0" name=""/>
        <dsp:cNvSpPr/>
      </dsp:nvSpPr>
      <dsp:spPr>
        <a:xfrm rot="885497">
          <a:off x="1912032" y="355534"/>
          <a:ext cx="808253" cy="525364"/>
        </a:xfrm>
        <a:prstGeom prst="round2Same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t>Retain</a:t>
          </a:r>
          <a:endParaRPr lang="en-US" sz="1400" kern="1200" dirty="0"/>
        </a:p>
      </dsp:txBody>
      <dsp:txXfrm>
        <a:off x="1934411" y="380757"/>
        <a:ext cx="756961" cy="4997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F5D34-9E9E-40AD-8DE3-8EDC63F83541}">
      <dsp:nvSpPr>
        <dsp:cNvPr id="0" name=""/>
        <dsp:cNvSpPr/>
      </dsp:nvSpPr>
      <dsp:spPr>
        <a:xfrm rot="20511248">
          <a:off x="442" y="380405"/>
          <a:ext cx="808253" cy="525364"/>
        </a:xfrm>
        <a:prstGeom prst="round2SameRect">
          <a:avLst/>
        </a:prstGeom>
        <a:solidFill>
          <a:srgbClr val="F89C1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Elevate</a:t>
          </a:r>
          <a:r>
            <a:rPr lang="en-US" sz="1400" kern="1200" dirty="0" smtClean="0"/>
            <a:t>	</a:t>
          </a:r>
          <a:endParaRPr lang="en-US" sz="1400" kern="1200" dirty="0"/>
        </a:p>
      </dsp:txBody>
      <dsp:txXfrm>
        <a:off x="30082" y="405413"/>
        <a:ext cx="756961" cy="499718"/>
      </dsp:txXfrm>
    </dsp:sp>
    <dsp:sp modelId="{8D39C133-F6C8-4546-95AA-275F61C1E960}">
      <dsp:nvSpPr>
        <dsp:cNvPr id="0" name=""/>
        <dsp:cNvSpPr/>
      </dsp:nvSpPr>
      <dsp:spPr>
        <a:xfrm>
          <a:off x="958627" y="226889"/>
          <a:ext cx="808253" cy="525364"/>
        </a:xfrm>
        <a:prstGeom prst="round2Same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t>Support</a:t>
          </a:r>
          <a:endParaRPr lang="en-US" sz="1400" kern="1200" dirty="0"/>
        </a:p>
      </dsp:txBody>
      <dsp:txXfrm>
        <a:off x="984273" y="252535"/>
        <a:ext cx="756961" cy="499718"/>
      </dsp:txXfrm>
    </dsp:sp>
    <dsp:sp modelId="{5D4C64ED-E1FE-4040-B12B-EA4BC38BCAB5}">
      <dsp:nvSpPr>
        <dsp:cNvPr id="0" name=""/>
        <dsp:cNvSpPr/>
      </dsp:nvSpPr>
      <dsp:spPr>
        <a:xfrm rot="885497">
          <a:off x="1912032" y="355534"/>
          <a:ext cx="808253" cy="525364"/>
        </a:xfrm>
        <a:prstGeom prst="round2Same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t>Retain</a:t>
          </a:r>
          <a:endParaRPr lang="en-US" sz="1400" kern="1200" dirty="0"/>
        </a:p>
      </dsp:txBody>
      <dsp:txXfrm>
        <a:off x="1934411" y="380757"/>
        <a:ext cx="756961" cy="4997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F5D34-9E9E-40AD-8DE3-8EDC63F83541}">
      <dsp:nvSpPr>
        <dsp:cNvPr id="0" name=""/>
        <dsp:cNvSpPr/>
      </dsp:nvSpPr>
      <dsp:spPr>
        <a:xfrm rot="20511248">
          <a:off x="442" y="380405"/>
          <a:ext cx="808253" cy="525364"/>
        </a:xfrm>
        <a:prstGeom prst="round2SameRect">
          <a:avLst/>
        </a:prstGeom>
        <a:solidFill>
          <a:srgbClr val="5075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Elevate</a:t>
          </a:r>
          <a:r>
            <a:rPr lang="en-US" sz="1400" kern="1200" dirty="0" smtClean="0"/>
            <a:t>	</a:t>
          </a:r>
          <a:endParaRPr lang="en-US" sz="1400" kern="1200" dirty="0"/>
        </a:p>
      </dsp:txBody>
      <dsp:txXfrm>
        <a:off x="30082" y="405413"/>
        <a:ext cx="756961" cy="499718"/>
      </dsp:txXfrm>
    </dsp:sp>
    <dsp:sp modelId="{8D39C133-F6C8-4546-95AA-275F61C1E960}">
      <dsp:nvSpPr>
        <dsp:cNvPr id="0" name=""/>
        <dsp:cNvSpPr/>
      </dsp:nvSpPr>
      <dsp:spPr>
        <a:xfrm>
          <a:off x="958627" y="226889"/>
          <a:ext cx="808253" cy="525364"/>
        </a:xfrm>
        <a:prstGeom prst="round2SameRect">
          <a:avLst/>
        </a:prstGeom>
        <a:solidFill>
          <a:srgbClr val="F89C1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Support</a:t>
          </a:r>
          <a:endParaRPr lang="en-US" sz="1400" kern="1200" dirty="0">
            <a:solidFill>
              <a:schemeClr val="tx1"/>
            </a:solidFill>
          </a:endParaRPr>
        </a:p>
      </dsp:txBody>
      <dsp:txXfrm>
        <a:off x="984273" y="252535"/>
        <a:ext cx="756961" cy="499718"/>
      </dsp:txXfrm>
    </dsp:sp>
    <dsp:sp modelId="{5D4C64ED-E1FE-4040-B12B-EA4BC38BCAB5}">
      <dsp:nvSpPr>
        <dsp:cNvPr id="0" name=""/>
        <dsp:cNvSpPr/>
      </dsp:nvSpPr>
      <dsp:spPr>
        <a:xfrm rot="885497">
          <a:off x="1912032" y="355534"/>
          <a:ext cx="808253" cy="525364"/>
        </a:xfrm>
        <a:prstGeom prst="round2Same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t>Retain</a:t>
          </a:r>
          <a:endParaRPr lang="en-US" sz="1400" kern="1200" dirty="0"/>
        </a:p>
      </dsp:txBody>
      <dsp:txXfrm>
        <a:off x="1934411" y="380757"/>
        <a:ext cx="756961" cy="4997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930A7-28EF-4BFE-A893-D205E636A298}">
      <dsp:nvSpPr>
        <dsp:cNvPr id="0" name=""/>
        <dsp:cNvSpPr/>
      </dsp:nvSpPr>
      <dsp:spPr>
        <a:xfrm>
          <a:off x="0" y="313192"/>
          <a:ext cx="7658100" cy="111531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77056" numCol="1" spcCol="1270" anchor="ctr" anchorCtr="0">
          <a:noAutofit/>
        </a:bodyPr>
        <a:lstStyle/>
        <a:p>
          <a:pPr lvl="0" algn="l" defTabSz="711200">
            <a:lnSpc>
              <a:spcPct val="90000"/>
            </a:lnSpc>
            <a:spcBef>
              <a:spcPct val="0"/>
            </a:spcBef>
            <a:spcAft>
              <a:spcPct val="35000"/>
            </a:spcAft>
          </a:pPr>
          <a:r>
            <a:rPr lang="en-US" sz="1600" kern="1200" dirty="0" smtClean="0"/>
            <a:t>Great Teachers	</a:t>
          </a:r>
          <a:endParaRPr lang="en-US" sz="1600" kern="1200" dirty="0"/>
        </a:p>
      </dsp:txBody>
      <dsp:txXfrm>
        <a:off x="0" y="592020"/>
        <a:ext cx="7379272" cy="557655"/>
      </dsp:txXfrm>
    </dsp:sp>
    <dsp:sp modelId="{DD6C73F2-83D2-457A-8006-AEF6AE2EC276}">
      <dsp:nvSpPr>
        <dsp:cNvPr id="0" name=""/>
        <dsp:cNvSpPr/>
      </dsp:nvSpPr>
      <dsp:spPr>
        <a:xfrm>
          <a:off x="0" y="1181133"/>
          <a:ext cx="2358694" cy="10989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Seek to </a:t>
          </a:r>
          <a:r>
            <a:rPr lang="en-US" sz="1600" b="0" kern="1200" dirty="0" smtClean="0"/>
            <a:t>grow their practice</a:t>
          </a:r>
          <a:endParaRPr lang="en-US" sz="1600" b="0" kern="1200" dirty="0"/>
        </a:p>
        <a:p>
          <a:pPr lvl="0" algn="l" defTabSz="711200">
            <a:lnSpc>
              <a:spcPct val="90000"/>
            </a:lnSpc>
            <a:spcBef>
              <a:spcPct val="0"/>
            </a:spcBef>
            <a:spcAft>
              <a:spcPct val="35000"/>
            </a:spcAft>
          </a:pPr>
          <a:r>
            <a:rPr lang="en-US" sz="1600" b="0" kern="1200" dirty="0" smtClean="0"/>
            <a:t>Crave effective feedback</a:t>
          </a:r>
        </a:p>
      </dsp:txBody>
      <dsp:txXfrm>
        <a:off x="0" y="1181133"/>
        <a:ext cx="2358694" cy="1098936"/>
      </dsp:txXfrm>
    </dsp:sp>
    <dsp:sp modelId="{11560FFB-4E2E-407A-B1D7-D3DCB1F6A0E1}">
      <dsp:nvSpPr>
        <dsp:cNvPr id="0" name=""/>
        <dsp:cNvSpPr/>
      </dsp:nvSpPr>
      <dsp:spPr>
        <a:xfrm>
          <a:off x="2358694" y="739557"/>
          <a:ext cx="5299405" cy="111531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77056" numCol="1" spcCol="1270" anchor="ctr" anchorCtr="0">
          <a:noAutofit/>
        </a:bodyPr>
        <a:lstStyle/>
        <a:p>
          <a:pPr lvl="0" algn="l" defTabSz="711200">
            <a:lnSpc>
              <a:spcPct val="90000"/>
            </a:lnSpc>
            <a:spcBef>
              <a:spcPct val="0"/>
            </a:spcBef>
            <a:spcAft>
              <a:spcPct val="35000"/>
            </a:spcAft>
          </a:pPr>
          <a:r>
            <a:rPr lang="en-US" sz="1600" kern="1200" dirty="0" smtClean="0"/>
            <a:t>Administrators</a:t>
          </a:r>
          <a:endParaRPr lang="en-US" sz="1600" kern="1200" dirty="0"/>
        </a:p>
      </dsp:txBody>
      <dsp:txXfrm>
        <a:off x="2358694" y="1018385"/>
        <a:ext cx="5020577" cy="557655"/>
      </dsp:txXfrm>
    </dsp:sp>
    <dsp:sp modelId="{BA85C827-C529-4A3A-A8A2-EFF608D41A82}">
      <dsp:nvSpPr>
        <dsp:cNvPr id="0" name=""/>
        <dsp:cNvSpPr/>
      </dsp:nvSpPr>
      <dsp:spPr>
        <a:xfrm>
          <a:off x="2369096" y="1550594"/>
          <a:ext cx="2358694" cy="108275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smtClean="0"/>
            <a:t>Help teachers grow by promoting self-reflection in evaluation</a:t>
          </a:r>
          <a:endParaRPr lang="en-US" sz="1600" b="0" kern="1200" dirty="0"/>
        </a:p>
      </dsp:txBody>
      <dsp:txXfrm>
        <a:off x="2369096" y="1550594"/>
        <a:ext cx="2358694" cy="1082758"/>
      </dsp:txXfrm>
    </dsp:sp>
    <dsp:sp modelId="{3272FB69-DCBC-4D32-A242-0083145BC62E}">
      <dsp:nvSpPr>
        <dsp:cNvPr id="0" name=""/>
        <dsp:cNvSpPr/>
      </dsp:nvSpPr>
      <dsp:spPr>
        <a:xfrm>
          <a:off x="4717389" y="1111327"/>
          <a:ext cx="2940710" cy="111531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77056" numCol="1" spcCol="1270" anchor="ctr" anchorCtr="0">
          <a:noAutofit/>
        </a:bodyPr>
        <a:lstStyle/>
        <a:p>
          <a:pPr lvl="0" algn="l" defTabSz="711200">
            <a:lnSpc>
              <a:spcPct val="90000"/>
            </a:lnSpc>
            <a:spcBef>
              <a:spcPct val="0"/>
            </a:spcBef>
            <a:spcAft>
              <a:spcPct val="35000"/>
            </a:spcAft>
          </a:pPr>
          <a:r>
            <a:rPr lang="en-US" sz="1600" kern="1200" dirty="0" smtClean="0"/>
            <a:t>Reflective Practice Protocol</a:t>
          </a:r>
          <a:endParaRPr lang="en-US" sz="1600" kern="1200" dirty="0"/>
        </a:p>
      </dsp:txBody>
      <dsp:txXfrm>
        <a:off x="4717389" y="1390155"/>
        <a:ext cx="2661882" cy="557655"/>
      </dsp:txXfrm>
    </dsp:sp>
    <dsp:sp modelId="{27533D5C-3291-4FD3-9606-706D4C3FBDED}">
      <dsp:nvSpPr>
        <dsp:cNvPr id="0" name=""/>
        <dsp:cNvSpPr/>
      </dsp:nvSpPr>
      <dsp:spPr>
        <a:xfrm>
          <a:off x="4738287" y="1919981"/>
          <a:ext cx="2358694" cy="12223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 viable option for evaluating Highly Effective teachers to support their continued growth</a:t>
          </a:r>
          <a:endParaRPr lang="en-US" sz="1600" kern="1200" dirty="0"/>
        </a:p>
      </dsp:txBody>
      <dsp:txXfrm>
        <a:off x="4738287" y="1919981"/>
        <a:ext cx="2358694" cy="12223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00A24-0D39-4BB1-953A-361EFD7F6849}">
      <dsp:nvSpPr>
        <dsp:cNvPr id="0" name=""/>
        <dsp:cNvSpPr/>
      </dsp:nvSpPr>
      <dsp:spPr>
        <a:xfrm>
          <a:off x="4657049" y="1788613"/>
          <a:ext cx="680727" cy="336872"/>
        </a:xfrm>
        <a:custGeom>
          <a:avLst/>
          <a:gdLst/>
          <a:ahLst/>
          <a:cxnLst/>
          <a:rect l="0" t="0" r="0" b="0"/>
          <a:pathLst>
            <a:path>
              <a:moveTo>
                <a:pt x="0" y="0"/>
              </a:moveTo>
              <a:lnTo>
                <a:pt x="0" y="230686"/>
              </a:lnTo>
              <a:lnTo>
                <a:pt x="680727" y="230686"/>
              </a:lnTo>
              <a:lnTo>
                <a:pt x="680727" y="3368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28C182-B4E0-4958-B003-2D7BF04C8318}">
      <dsp:nvSpPr>
        <dsp:cNvPr id="0" name=""/>
        <dsp:cNvSpPr/>
      </dsp:nvSpPr>
      <dsp:spPr>
        <a:xfrm>
          <a:off x="3986882" y="729296"/>
          <a:ext cx="670166" cy="331456"/>
        </a:xfrm>
        <a:custGeom>
          <a:avLst/>
          <a:gdLst/>
          <a:ahLst/>
          <a:cxnLst/>
          <a:rect l="0" t="0" r="0" b="0"/>
          <a:pathLst>
            <a:path>
              <a:moveTo>
                <a:pt x="0" y="0"/>
              </a:moveTo>
              <a:lnTo>
                <a:pt x="0" y="225270"/>
              </a:lnTo>
              <a:lnTo>
                <a:pt x="670166" y="225270"/>
              </a:lnTo>
              <a:lnTo>
                <a:pt x="670166" y="33145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F0CC96-5B72-40FB-AC80-9070BCD8C1E5}">
      <dsp:nvSpPr>
        <dsp:cNvPr id="0" name=""/>
        <dsp:cNvSpPr/>
      </dsp:nvSpPr>
      <dsp:spPr>
        <a:xfrm>
          <a:off x="2451331" y="2837959"/>
          <a:ext cx="3586923" cy="348750"/>
        </a:xfrm>
        <a:custGeom>
          <a:avLst/>
          <a:gdLst/>
          <a:ahLst/>
          <a:cxnLst/>
          <a:rect l="0" t="0" r="0" b="0"/>
          <a:pathLst>
            <a:path>
              <a:moveTo>
                <a:pt x="0" y="0"/>
              </a:moveTo>
              <a:lnTo>
                <a:pt x="0" y="242564"/>
              </a:lnTo>
              <a:lnTo>
                <a:pt x="3586923" y="242564"/>
              </a:lnTo>
              <a:lnTo>
                <a:pt x="3586923" y="348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FDB1E-1B49-489F-B2C7-F7C35F5F945B}">
      <dsp:nvSpPr>
        <dsp:cNvPr id="0" name=""/>
        <dsp:cNvSpPr/>
      </dsp:nvSpPr>
      <dsp:spPr>
        <a:xfrm>
          <a:off x="2451331" y="2837959"/>
          <a:ext cx="2185966" cy="348750"/>
        </a:xfrm>
        <a:custGeom>
          <a:avLst/>
          <a:gdLst/>
          <a:ahLst/>
          <a:cxnLst/>
          <a:rect l="0" t="0" r="0" b="0"/>
          <a:pathLst>
            <a:path>
              <a:moveTo>
                <a:pt x="0" y="0"/>
              </a:moveTo>
              <a:lnTo>
                <a:pt x="0" y="242564"/>
              </a:lnTo>
              <a:lnTo>
                <a:pt x="2185966" y="242564"/>
              </a:lnTo>
              <a:lnTo>
                <a:pt x="2185966" y="348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D8B71-CE65-4EB8-BC9E-04885A8195D1}">
      <dsp:nvSpPr>
        <dsp:cNvPr id="0" name=""/>
        <dsp:cNvSpPr/>
      </dsp:nvSpPr>
      <dsp:spPr>
        <a:xfrm>
          <a:off x="2451331" y="2837959"/>
          <a:ext cx="785010" cy="348750"/>
        </a:xfrm>
        <a:custGeom>
          <a:avLst/>
          <a:gdLst/>
          <a:ahLst/>
          <a:cxnLst/>
          <a:rect l="0" t="0" r="0" b="0"/>
          <a:pathLst>
            <a:path>
              <a:moveTo>
                <a:pt x="0" y="0"/>
              </a:moveTo>
              <a:lnTo>
                <a:pt x="0" y="242564"/>
              </a:lnTo>
              <a:lnTo>
                <a:pt x="785010" y="242564"/>
              </a:lnTo>
              <a:lnTo>
                <a:pt x="785010" y="348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9F1BD1-B65F-4B76-9256-96741B765734}">
      <dsp:nvSpPr>
        <dsp:cNvPr id="0" name=""/>
        <dsp:cNvSpPr/>
      </dsp:nvSpPr>
      <dsp:spPr>
        <a:xfrm>
          <a:off x="1835385" y="2837959"/>
          <a:ext cx="615945" cy="348750"/>
        </a:xfrm>
        <a:custGeom>
          <a:avLst/>
          <a:gdLst/>
          <a:ahLst/>
          <a:cxnLst/>
          <a:rect l="0" t="0" r="0" b="0"/>
          <a:pathLst>
            <a:path>
              <a:moveTo>
                <a:pt x="615945" y="0"/>
              </a:moveTo>
              <a:lnTo>
                <a:pt x="615945" y="242564"/>
              </a:lnTo>
              <a:lnTo>
                <a:pt x="0" y="242564"/>
              </a:lnTo>
              <a:lnTo>
                <a:pt x="0" y="348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58952-073D-4270-B7A5-BF65ED0B824C}">
      <dsp:nvSpPr>
        <dsp:cNvPr id="0" name=""/>
        <dsp:cNvSpPr/>
      </dsp:nvSpPr>
      <dsp:spPr>
        <a:xfrm>
          <a:off x="2451331" y="1792122"/>
          <a:ext cx="785010" cy="317976"/>
        </a:xfrm>
        <a:custGeom>
          <a:avLst/>
          <a:gdLst/>
          <a:ahLst/>
          <a:cxnLst/>
          <a:rect l="0" t="0" r="0" b="0"/>
          <a:pathLst>
            <a:path>
              <a:moveTo>
                <a:pt x="785010" y="0"/>
              </a:moveTo>
              <a:lnTo>
                <a:pt x="785010" y="211790"/>
              </a:lnTo>
              <a:lnTo>
                <a:pt x="0" y="211790"/>
              </a:lnTo>
              <a:lnTo>
                <a:pt x="0" y="3179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AA13D-1BF5-4AB5-8AE5-26D0177E0189}">
      <dsp:nvSpPr>
        <dsp:cNvPr id="0" name=""/>
        <dsp:cNvSpPr/>
      </dsp:nvSpPr>
      <dsp:spPr>
        <a:xfrm>
          <a:off x="3236341" y="1792122"/>
          <a:ext cx="625740" cy="320932"/>
        </a:xfrm>
        <a:custGeom>
          <a:avLst/>
          <a:gdLst/>
          <a:ahLst/>
          <a:cxnLst/>
          <a:rect l="0" t="0" r="0" b="0"/>
          <a:pathLst>
            <a:path>
              <a:moveTo>
                <a:pt x="0" y="0"/>
              </a:moveTo>
              <a:lnTo>
                <a:pt x="0" y="214745"/>
              </a:lnTo>
              <a:lnTo>
                <a:pt x="625740" y="214745"/>
              </a:lnTo>
              <a:lnTo>
                <a:pt x="625740" y="32093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A2819-1410-4C9C-97EF-FC8009EFF2B5}">
      <dsp:nvSpPr>
        <dsp:cNvPr id="0" name=""/>
        <dsp:cNvSpPr/>
      </dsp:nvSpPr>
      <dsp:spPr>
        <a:xfrm>
          <a:off x="3236341" y="729296"/>
          <a:ext cx="750540" cy="334965"/>
        </a:xfrm>
        <a:custGeom>
          <a:avLst/>
          <a:gdLst/>
          <a:ahLst/>
          <a:cxnLst/>
          <a:rect l="0" t="0" r="0" b="0"/>
          <a:pathLst>
            <a:path>
              <a:moveTo>
                <a:pt x="750540" y="0"/>
              </a:moveTo>
              <a:lnTo>
                <a:pt x="750540" y="228779"/>
              </a:lnTo>
              <a:lnTo>
                <a:pt x="0" y="228779"/>
              </a:lnTo>
              <a:lnTo>
                <a:pt x="0" y="3349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CE4D0-996E-4B1A-B8BA-63ED24D9D8D8}">
      <dsp:nvSpPr>
        <dsp:cNvPr id="0" name=""/>
        <dsp:cNvSpPr/>
      </dsp:nvSpPr>
      <dsp:spPr>
        <a:xfrm>
          <a:off x="3413764" y="1435"/>
          <a:ext cx="1146237" cy="727860"/>
        </a:xfrm>
        <a:prstGeom prst="roundRect">
          <a:avLst>
            <a:gd name="adj" fmla="val 10000"/>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2D8E73D-EF5B-4E0C-A77E-6C513250B803}">
      <dsp:nvSpPr>
        <dsp:cNvPr id="0" name=""/>
        <dsp:cNvSpPr/>
      </dsp:nvSpPr>
      <dsp:spPr>
        <a:xfrm>
          <a:off x="3541123" y="122427"/>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Summative Rating</a:t>
          </a:r>
          <a:endParaRPr lang="en-US" sz="1100" kern="1200" dirty="0"/>
        </a:p>
      </dsp:txBody>
      <dsp:txXfrm>
        <a:off x="3562441" y="143745"/>
        <a:ext cx="1103601" cy="685224"/>
      </dsp:txXfrm>
    </dsp:sp>
    <dsp:sp modelId="{17C80680-B731-4957-B7B3-5C1A48BE9D1C}">
      <dsp:nvSpPr>
        <dsp:cNvPr id="0" name=""/>
        <dsp:cNvSpPr/>
      </dsp:nvSpPr>
      <dsp:spPr>
        <a:xfrm>
          <a:off x="2663223" y="1064261"/>
          <a:ext cx="1146237" cy="727860"/>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1D16D14-42A5-4D38-B9B3-894A88A78046}">
      <dsp:nvSpPr>
        <dsp:cNvPr id="0" name=""/>
        <dsp:cNvSpPr/>
      </dsp:nvSpPr>
      <dsp:spPr>
        <a:xfrm>
          <a:off x="2790583" y="1185253"/>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Teacher Practice</a:t>
          </a:r>
          <a:endParaRPr lang="en-US" sz="1100" kern="1200" dirty="0"/>
        </a:p>
      </dsp:txBody>
      <dsp:txXfrm>
        <a:off x="2811901" y="1206571"/>
        <a:ext cx="1103601" cy="685224"/>
      </dsp:txXfrm>
    </dsp:sp>
    <dsp:sp modelId="{3F4D4F43-12FE-4D7F-B13B-BDE109598DA7}">
      <dsp:nvSpPr>
        <dsp:cNvPr id="0" name=""/>
        <dsp:cNvSpPr/>
      </dsp:nvSpPr>
      <dsp:spPr>
        <a:xfrm>
          <a:off x="3288964" y="2113054"/>
          <a:ext cx="1146237" cy="727860"/>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B8FD101-04CE-4439-9636-2DAEB5F48F80}">
      <dsp:nvSpPr>
        <dsp:cNvPr id="0" name=""/>
        <dsp:cNvSpPr/>
      </dsp:nvSpPr>
      <dsp:spPr>
        <a:xfrm>
          <a:off x="3416324" y="2234045"/>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Traditional Classroom Observation(s)</a:t>
          </a:r>
          <a:endParaRPr lang="en-US" sz="1100" kern="1200" dirty="0"/>
        </a:p>
      </dsp:txBody>
      <dsp:txXfrm>
        <a:off x="3437642" y="2255363"/>
        <a:ext cx="1103601" cy="685224"/>
      </dsp:txXfrm>
    </dsp:sp>
    <dsp:sp modelId="{6B62E354-CF7B-411E-ABAB-237AA68C4F2A}">
      <dsp:nvSpPr>
        <dsp:cNvPr id="0" name=""/>
        <dsp:cNvSpPr/>
      </dsp:nvSpPr>
      <dsp:spPr>
        <a:xfrm>
          <a:off x="1878212" y="2110099"/>
          <a:ext cx="1146237" cy="727860"/>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BAC314A-BABF-4ACB-98F0-006D72D119AF}">
      <dsp:nvSpPr>
        <dsp:cNvPr id="0" name=""/>
        <dsp:cNvSpPr/>
      </dsp:nvSpPr>
      <dsp:spPr>
        <a:xfrm>
          <a:off x="2005572" y="2231090"/>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Reflective Conference</a:t>
          </a:r>
          <a:endParaRPr lang="en-US" sz="1100" kern="1200" dirty="0"/>
        </a:p>
      </dsp:txBody>
      <dsp:txXfrm>
        <a:off x="2026890" y="2252408"/>
        <a:ext cx="1103601" cy="685224"/>
      </dsp:txXfrm>
    </dsp:sp>
    <dsp:sp modelId="{5D4FC3E8-8F5F-495B-8FB0-6EF55BADFBFF}">
      <dsp:nvSpPr>
        <dsp:cNvPr id="0" name=""/>
        <dsp:cNvSpPr/>
      </dsp:nvSpPr>
      <dsp:spPr>
        <a:xfrm>
          <a:off x="1262267" y="3186710"/>
          <a:ext cx="1146237" cy="727860"/>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21A862-5A7C-43C9-9AB5-9FCEF8C79031}">
      <dsp:nvSpPr>
        <dsp:cNvPr id="0" name=""/>
        <dsp:cNvSpPr/>
      </dsp:nvSpPr>
      <dsp:spPr>
        <a:xfrm>
          <a:off x="1389626" y="3307702"/>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Video Lesson Capture Reflection</a:t>
          </a:r>
          <a:endParaRPr lang="en-US" sz="1100" kern="1200" dirty="0"/>
        </a:p>
      </dsp:txBody>
      <dsp:txXfrm>
        <a:off x="1410944" y="3329020"/>
        <a:ext cx="1103601" cy="685224"/>
      </dsp:txXfrm>
    </dsp:sp>
    <dsp:sp modelId="{F5488879-33FB-4D3E-BBD6-68378ACE0C81}">
      <dsp:nvSpPr>
        <dsp:cNvPr id="0" name=""/>
        <dsp:cNvSpPr/>
      </dsp:nvSpPr>
      <dsp:spPr>
        <a:xfrm>
          <a:off x="2663223" y="3186710"/>
          <a:ext cx="1146237" cy="727860"/>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29F3FD-6D9F-4C09-BD94-2234858C496B}">
      <dsp:nvSpPr>
        <dsp:cNvPr id="0" name=""/>
        <dsp:cNvSpPr/>
      </dsp:nvSpPr>
      <dsp:spPr>
        <a:xfrm>
          <a:off x="2790583" y="3307702"/>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Student Voice Reflection</a:t>
          </a:r>
          <a:endParaRPr lang="en-US" sz="1100" kern="1200" dirty="0"/>
        </a:p>
      </dsp:txBody>
      <dsp:txXfrm>
        <a:off x="2811901" y="3329020"/>
        <a:ext cx="1103601" cy="685224"/>
      </dsp:txXfrm>
    </dsp:sp>
    <dsp:sp modelId="{22933FB4-F88B-4FE4-BE4B-CC246009ECEF}">
      <dsp:nvSpPr>
        <dsp:cNvPr id="0" name=""/>
        <dsp:cNvSpPr/>
      </dsp:nvSpPr>
      <dsp:spPr>
        <a:xfrm>
          <a:off x="4064179" y="3186710"/>
          <a:ext cx="1146237" cy="727860"/>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1C2015-4088-417D-A4C9-DF355D7224F9}">
      <dsp:nvSpPr>
        <dsp:cNvPr id="0" name=""/>
        <dsp:cNvSpPr/>
      </dsp:nvSpPr>
      <dsp:spPr>
        <a:xfrm>
          <a:off x="4191539" y="3307702"/>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Traditional Classroom Observation Reflection</a:t>
          </a:r>
          <a:endParaRPr lang="en-US" sz="1100" kern="1200" dirty="0"/>
        </a:p>
      </dsp:txBody>
      <dsp:txXfrm>
        <a:off x="4212857" y="3329020"/>
        <a:ext cx="1103601" cy="685224"/>
      </dsp:txXfrm>
    </dsp:sp>
    <dsp:sp modelId="{F00049EB-0C45-4149-AA6B-3CF5A2E072C2}">
      <dsp:nvSpPr>
        <dsp:cNvPr id="0" name=""/>
        <dsp:cNvSpPr/>
      </dsp:nvSpPr>
      <dsp:spPr>
        <a:xfrm>
          <a:off x="5465136" y="3186710"/>
          <a:ext cx="1146237" cy="727860"/>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BF937F-838A-4793-BFCC-8B55E2E3E246}">
      <dsp:nvSpPr>
        <dsp:cNvPr id="0" name=""/>
        <dsp:cNvSpPr/>
      </dsp:nvSpPr>
      <dsp:spPr>
        <a:xfrm>
          <a:off x="5592495" y="3307702"/>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Student Assessment Reflection</a:t>
          </a:r>
          <a:endParaRPr lang="en-US" sz="1100" kern="1200" dirty="0"/>
        </a:p>
      </dsp:txBody>
      <dsp:txXfrm>
        <a:off x="5613813" y="3329020"/>
        <a:ext cx="1103601" cy="685224"/>
      </dsp:txXfrm>
    </dsp:sp>
    <dsp:sp modelId="{BBCC81E8-C726-4B36-8C52-67CE360AC0EE}">
      <dsp:nvSpPr>
        <dsp:cNvPr id="0" name=""/>
        <dsp:cNvSpPr/>
      </dsp:nvSpPr>
      <dsp:spPr>
        <a:xfrm>
          <a:off x="4083930" y="1060753"/>
          <a:ext cx="1146237" cy="727860"/>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3566BC0-3E15-4605-B4AB-EF4B2B018FEB}">
      <dsp:nvSpPr>
        <dsp:cNvPr id="0" name=""/>
        <dsp:cNvSpPr/>
      </dsp:nvSpPr>
      <dsp:spPr>
        <a:xfrm>
          <a:off x="4211290" y="1181745"/>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Student Achievement</a:t>
          </a:r>
          <a:endParaRPr lang="en-US" sz="1100" kern="1200" dirty="0"/>
        </a:p>
      </dsp:txBody>
      <dsp:txXfrm>
        <a:off x="4232608" y="1203063"/>
        <a:ext cx="1103601" cy="685224"/>
      </dsp:txXfrm>
    </dsp:sp>
    <dsp:sp modelId="{8D984C96-8FB8-4C7D-894C-4766152EACCD}">
      <dsp:nvSpPr>
        <dsp:cNvPr id="0" name=""/>
        <dsp:cNvSpPr/>
      </dsp:nvSpPr>
      <dsp:spPr>
        <a:xfrm>
          <a:off x="4764658" y="2125486"/>
          <a:ext cx="1146237" cy="727860"/>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952CA4-C7D9-4E92-B2B7-D021A7D78C65}">
      <dsp:nvSpPr>
        <dsp:cNvPr id="0" name=""/>
        <dsp:cNvSpPr/>
      </dsp:nvSpPr>
      <dsp:spPr>
        <a:xfrm>
          <a:off x="4892017" y="2246477"/>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SGO/mSGP</a:t>
          </a:r>
          <a:endParaRPr lang="en-US" sz="1100" kern="1200" dirty="0"/>
        </a:p>
      </dsp:txBody>
      <dsp:txXfrm>
        <a:off x="4913335" y="2267795"/>
        <a:ext cx="1103601" cy="6852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D4C5F-6FDA-4659-954A-F07A0C79F12F}">
      <dsp:nvSpPr>
        <dsp:cNvPr id="0" name=""/>
        <dsp:cNvSpPr/>
      </dsp:nvSpPr>
      <dsp:spPr>
        <a:xfrm>
          <a:off x="2830702" y="1454807"/>
          <a:ext cx="1395610" cy="1442823"/>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Reflective </a:t>
          </a:r>
          <a:r>
            <a:rPr lang="en-US" sz="1400" kern="1200" dirty="0" smtClean="0"/>
            <a:t>Conference</a:t>
          </a:r>
          <a:endParaRPr lang="en-US" sz="1400" kern="1200" dirty="0"/>
        </a:p>
      </dsp:txBody>
      <dsp:txXfrm>
        <a:off x="3035084" y="1666104"/>
        <a:ext cx="986846" cy="1020229"/>
      </dsp:txXfrm>
    </dsp:sp>
    <dsp:sp modelId="{F1822788-FF4C-443D-BD38-36001B98B090}">
      <dsp:nvSpPr>
        <dsp:cNvPr id="0" name=""/>
        <dsp:cNvSpPr/>
      </dsp:nvSpPr>
      <dsp:spPr>
        <a:xfrm rot="5400000">
          <a:off x="3446742" y="1110678"/>
          <a:ext cx="163531" cy="3889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71272" y="1163941"/>
        <a:ext cx="114472" cy="233378"/>
      </dsp:txXfrm>
    </dsp:sp>
    <dsp:sp modelId="{5102A826-E234-45E2-9BF6-87F895ACF392}">
      <dsp:nvSpPr>
        <dsp:cNvPr id="0" name=""/>
        <dsp:cNvSpPr/>
      </dsp:nvSpPr>
      <dsp:spPr>
        <a:xfrm>
          <a:off x="2956503" y="2248"/>
          <a:ext cx="1144008" cy="1144008"/>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Video Reflection</a:t>
          </a:r>
        </a:p>
      </dsp:txBody>
      <dsp:txXfrm>
        <a:off x="3124039" y="169784"/>
        <a:ext cx="808936" cy="808936"/>
      </dsp:txXfrm>
    </dsp:sp>
    <dsp:sp modelId="{C4AEFCBB-35AB-46FC-A2BA-1D389228103A}">
      <dsp:nvSpPr>
        <dsp:cNvPr id="0" name=""/>
        <dsp:cNvSpPr/>
      </dsp:nvSpPr>
      <dsp:spPr>
        <a:xfrm rot="10857780">
          <a:off x="4303474" y="1996328"/>
          <a:ext cx="186169" cy="3889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359321" y="2074589"/>
        <a:ext cx="130318" cy="233378"/>
      </dsp:txXfrm>
    </dsp:sp>
    <dsp:sp modelId="{FD5528BD-F0A1-4CC8-ABD6-1B03B5BFED0D}">
      <dsp:nvSpPr>
        <dsp:cNvPr id="0" name=""/>
        <dsp:cNvSpPr/>
      </dsp:nvSpPr>
      <dsp:spPr>
        <a:xfrm>
          <a:off x="4577352" y="1631459"/>
          <a:ext cx="1144008" cy="1144008"/>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Assessment Reflection</a:t>
          </a:r>
        </a:p>
      </dsp:txBody>
      <dsp:txXfrm>
        <a:off x="4744888" y="1798995"/>
        <a:ext cx="808936" cy="808936"/>
      </dsp:txXfrm>
    </dsp:sp>
    <dsp:sp modelId="{87B4DAD7-8F9E-43FB-91E4-C55CDF8E567E}">
      <dsp:nvSpPr>
        <dsp:cNvPr id="0" name=""/>
        <dsp:cNvSpPr/>
      </dsp:nvSpPr>
      <dsp:spPr>
        <a:xfrm rot="16200000">
          <a:off x="3446742" y="2852796"/>
          <a:ext cx="163531" cy="3889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71272" y="2955118"/>
        <a:ext cx="114472" cy="233378"/>
      </dsp:txXfrm>
    </dsp:sp>
    <dsp:sp modelId="{660C2774-C4BC-40A5-A601-253CB24694CE}">
      <dsp:nvSpPr>
        <dsp:cNvPr id="0" name=""/>
        <dsp:cNvSpPr/>
      </dsp:nvSpPr>
      <dsp:spPr>
        <a:xfrm>
          <a:off x="2956503" y="3206181"/>
          <a:ext cx="1144008" cy="1144008"/>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Observation Reflection</a:t>
          </a:r>
        </a:p>
      </dsp:txBody>
      <dsp:txXfrm>
        <a:off x="3124039" y="3373717"/>
        <a:ext cx="808936" cy="808936"/>
      </dsp:txXfrm>
    </dsp:sp>
    <dsp:sp modelId="{3A3B29C1-C4C4-4B9E-9E33-71D15C63D467}">
      <dsp:nvSpPr>
        <dsp:cNvPr id="0" name=""/>
        <dsp:cNvSpPr/>
      </dsp:nvSpPr>
      <dsp:spPr>
        <a:xfrm>
          <a:off x="2581585" y="1981737"/>
          <a:ext cx="176043" cy="3889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81585" y="2059529"/>
        <a:ext cx="123230" cy="233378"/>
      </dsp:txXfrm>
    </dsp:sp>
    <dsp:sp modelId="{DF3A1675-3D8D-467E-BD06-C477B4149090}">
      <dsp:nvSpPr>
        <dsp:cNvPr id="0" name=""/>
        <dsp:cNvSpPr/>
      </dsp:nvSpPr>
      <dsp:spPr>
        <a:xfrm>
          <a:off x="1354537" y="1604214"/>
          <a:ext cx="1144008" cy="1144008"/>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Student Voice Reflection</a:t>
          </a:r>
        </a:p>
      </dsp:txBody>
      <dsp:txXfrm>
        <a:off x="1522073" y="1771750"/>
        <a:ext cx="808936" cy="8089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F5D34-9E9E-40AD-8DE3-8EDC63F83541}">
      <dsp:nvSpPr>
        <dsp:cNvPr id="0" name=""/>
        <dsp:cNvSpPr/>
      </dsp:nvSpPr>
      <dsp:spPr>
        <a:xfrm rot="20511248">
          <a:off x="442" y="380405"/>
          <a:ext cx="808253" cy="525364"/>
        </a:xfrm>
        <a:prstGeom prst="round2SameRect">
          <a:avLst/>
        </a:prstGeom>
        <a:solidFill>
          <a:srgbClr val="5075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Elevate</a:t>
          </a:r>
          <a:r>
            <a:rPr lang="en-US" sz="1400" kern="1200" dirty="0" smtClean="0"/>
            <a:t>	</a:t>
          </a:r>
          <a:endParaRPr lang="en-US" sz="1400" kern="1200" dirty="0"/>
        </a:p>
      </dsp:txBody>
      <dsp:txXfrm>
        <a:off x="30082" y="405413"/>
        <a:ext cx="756961" cy="499718"/>
      </dsp:txXfrm>
    </dsp:sp>
    <dsp:sp modelId="{8D39C133-F6C8-4546-95AA-275F61C1E960}">
      <dsp:nvSpPr>
        <dsp:cNvPr id="0" name=""/>
        <dsp:cNvSpPr/>
      </dsp:nvSpPr>
      <dsp:spPr>
        <a:xfrm>
          <a:off x="958627" y="226889"/>
          <a:ext cx="808253" cy="525364"/>
        </a:xfrm>
        <a:prstGeom prst="round2SameRect">
          <a:avLst/>
        </a:prstGeom>
        <a:solidFill>
          <a:srgbClr val="5075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Support</a:t>
          </a:r>
          <a:endParaRPr lang="en-US" sz="1400" kern="1200" dirty="0">
            <a:solidFill>
              <a:schemeClr val="bg1"/>
            </a:solidFill>
          </a:endParaRPr>
        </a:p>
      </dsp:txBody>
      <dsp:txXfrm>
        <a:off x="984273" y="252535"/>
        <a:ext cx="756961" cy="499718"/>
      </dsp:txXfrm>
    </dsp:sp>
    <dsp:sp modelId="{5D4C64ED-E1FE-4040-B12B-EA4BC38BCAB5}">
      <dsp:nvSpPr>
        <dsp:cNvPr id="0" name=""/>
        <dsp:cNvSpPr/>
      </dsp:nvSpPr>
      <dsp:spPr>
        <a:xfrm rot="885497">
          <a:off x="1912032" y="355534"/>
          <a:ext cx="808253" cy="525364"/>
        </a:xfrm>
        <a:prstGeom prst="round2Same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n-US" sz="1400" kern="1200" dirty="0" smtClean="0"/>
            <a:t>Retain</a:t>
          </a:r>
          <a:endParaRPr lang="en-US" sz="1400" kern="1200" dirty="0"/>
        </a:p>
      </dsp:txBody>
      <dsp:txXfrm>
        <a:off x="1934411" y="380757"/>
        <a:ext cx="756961" cy="499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6614-1892-4242-AFF7-B4CCC831B644}">
      <dsp:nvSpPr>
        <dsp:cNvPr id="0" name=""/>
        <dsp:cNvSpPr/>
      </dsp:nvSpPr>
      <dsp:spPr>
        <a:xfrm>
          <a:off x="2053977" y="111599"/>
          <a:ext cx="4043266" cy="4043266"/>
        </a:xfrm>
        <a:prstGeom prst="circularArrow">
          <a:avLst>
            <a:gd name="adj1" fmla="val 5544"/>
            <a:gd name="adj2" fmla="val 330680"/>
            <a:gd name="adj3" fmla="val 14388721"/>
            <a:gd name="adj4" fmla="val 1702322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2D0E8-7633-4208-967E-7036097EC2FE}">
      <dsp:nvSpPr>
        <dsp:cNvPr id="0" name=""/>
        <dsp:cNvSpPr/>
      </dsp:nvSpPr>
      <dsp:spPr>
        <a:xfrm>
          <a:off x="3389814" y="247780"/>
          <a:ext cx="1371591" cy="457197"/>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rPr>
            <a:t>July/Aug</a:t>
          </a:r>
          <a:endParaRPr lang="en-US" sz="1800" b="0" kern="1200" dirty="0">
            <a:solidFill>
              <a:sysClr val="windowText" lastClr="000000"/>
            </a:solidFill>
          </a:endParaRPr>
        </a:p>
      </dsp:txBody>
      <dsp:txXfrm>
        <a:off x="3412133" y="270099"/>
        <a:ext cx="1326953" cy="412559"/>
      </dsp:txXfrm>
    </dsp:sp>
    <dsp:sp modelId="{DD8C05D6-2F58-45C2-94BE-43AFCFD0B55F}">
      <dsp:nvSpPr>
        <dsp:cNvPr id="0" name=""/>
        <dsp:cNvSpPr/>
      </dsp:nvSpPr>
      <dsp:spPr>
        <a:xfrm>
          <a:off x="5029633" y="1439178"/>
          <a:ext cx="1371591" cy="457197"/>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rPr>
            <a:t>September</a:t>
          </a:r>
          <a:endParaRPr lang="en-US" sz="1800" b="0" kern="1200" dirty="0">
            <a:solidFill>
              <a:sysClr val="windowText" lastClr="000000"/>
            </a:solidFill>
          </a:endParaRPr>
        </a:p>
      </dsp:txBody>
      <dsp:txXfrm>
        <a:off x="5051952" y="1461497"/>
        <a:ext cx="1326953" cy="412559"/>
      </dsp:txXfrm>
    </dsp:sp>
    <dsp:sp modelId="{3360693D-3CFF-4A6C-866F-C14DD6251C8C}">
      <dsp:nvSpPr>
        <dsp:cNvPr id="0" name=""/>
        <dsp:cNvSpPr/>
      </dsp:nvSpPr>
      <dsp:spPr>
        <a:xfrm>
          <a:off x="4560034" y="3236276"/>
          <a:ext cx="1371591" cy="457197"/>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rPr>
            <a:t> November</a:t>
          </a:r>
          <a:endParaRPr lang="en-US" sz="1800" b="0" kern="1200" dirty="0">
            <a:solidFill>
              <a:sysClr val="windowText" lastClr="000000"/>
            </a:solidFill>
          </a:endParaRPr>
        </a:p>
      </dsp:txBody>
      <dsp:txXfrm>
        <a:off x="4582353" y="3258595"/>
        <a:ext cx="1326953" cy="412559"/>
      </dsp:txXfrm>
    </dsp:sp>
    <dsp:sp modelId="{3C2FBEBF-8987-432A-93B4-6AE7ED303735}">
      <dsp:nvSpPr>
        <dsp:cNvPr id="0" name=""/>
        <dsp:cNvSpPr/>
      </dsp:nvSpPr>
      <dsp:spPr>
        <a:xfrm>
          <a:off x="2486268" y="3223201"/>
          <a:ext cx="968862" cy="457197"/>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rPr>
            <a:t>January</a:t>
          </a:r>
          <a:endParaRPr lang="en-US" sz="1800" b="0" kern="1200" dirty="0">
            <a:solidFill>
              <a:sysClr val="windowText" lastClr="000000"/>
            </a:solidFill>
          </a:endParaRPr>
        </a:p>
      </dsp:txBody>
      <dsp:txXfrm>
        <a:off x="2508587" y="3245520"/>
        <a:ext cx="924224" cy="412559"/>
      </dsp:txXfrm>
    </dsp:sp>
    <dsp:sp modelId="{D20A6B70-9827-41C4-B218-0FB5269D2ACE}">
      <dsp:nvSpPr>
        <dsp:cNvPr id="0" name=""/>
        <dsp:cNvSpPr/>
      </dsp:nvSpPr>
      <dsp:spPr>
        <a:xfrm>
          <a:off x="1749995" y="1439178"/>
          <a:ext cx="1371591" cy="457197"/>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rPr>
            <a:t>May/June</a:t>
          </a:r>
          <a:endParaRPr lang="en-US" sz="1800" b="0" kern="1200" dirty="0">
            <a:solidFill>
              <a:sysClr val="windowText" lastClr="000000"/>
            </a:solidFill>
          </a:endParaRPr>
        </a:p>
      </dsp:txBody>
      <dsp:txXfrm>
        <a:off x="1772314" y="1461497"/>
        <a:ext cx="1326953" cy="412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6614-1892-4242-AFF7-B4CCC831B644}">
      <dsp:nvSpPr>
        <dsp:cNvPr id="0" name=""/>
        <dsp:cNvSpPr/>
      </dsp:nvSpPr>
      <dsp:spPr>
        <a:xfrm>
          <a:off x="2053977" y="111599"/>
          <a:ext cx="4043266" cy="4043266"/>
        </a:xfrm>
        <a:prstGeom prst="circularArrow">
          <a:avLst>
            <a:gd name="adj1" fmla="val 5544"/>
            <a:gd name="adj2" fmla="val 330680"/>
            <a:gd name="adj3" fmla="val 14388721"/>
            <a:gd name="adj4" fmla="val 1702322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2D0E8-7633-4208-967E-7036097EC2FE}">
      <dsp:nvSpPr>
        <dsp:cNvPr id="0" name=""/>
        <dsp:cNvSpPr/>
      </dsp:nvSpPr>
      <dsp:spPr>
        <a:xfrm>
          <a:off x="3389814" y="247780"/>
          <a:ext cx="1371591" cy="457197"/>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rPr>
            <a:t>July/Aug</a:t>
          </a:r>
          <a:endParaRPr lang="en-US" sz="1800" b="0" kern="1200" dirty="0">
            <a:solidFill>
              <a:sysClr val="windowText" lastClr="000000"/>
            </a:solidFill>
          </a:endParaRPr>
        </a:p>
      </dsp:txBody>
      <dsp:txXfrm>
        <a:off x="3412133" y="270099"/>
        <a:ext cx="1326953" cy="412559"/>
      </dsp:txXfrm>
    </dsp:sp>
    <dsp:sp modelId="{DD8C05D6-2F58-45C2-94BE-43AFCFD0B55F}">
      <dsp:nvSpPr>
        <dsp:cNvPr id="0" name=""/>
        <dsp:cNvSpPr/>
      </dsp:nvSpPr>
      <dsp:spPr>
        <a:xfrm>
          <a:off x="5029633" y="1439178"/>
          <a:ext cx="1371591" cy="457197"/>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rPr>
            <a:t>September</a:t>
          </a:r>
          <a:endParaRPr lang="en-US" sz="1800" b="0" kern="1200" dirty="0">
            <a:solidFill>
              <a:sysClr val="windowText" lastClr="000000"/>
            </a:solidFill>
          </a:endParaRPr>
        </a:p>
      </dsp:txBody>
      <dsp:txXfrm>
        <a:off x="5051952" y="1461497"/>
        <a:ext cx="1326953" cy="412559"/>
      </dsp:txXfrm>
    </dsp:sp>
    <dsp:sp modelId="{3360693D-3CFF-4A6C-866F-C14DD6251C8C}">
      <dsp:nvSpPr>
        <dsp:cNvPr id="0" name=""/>
        <dsp:cNvSpPr/>
      </dsp:nvSpPr>
      <dsp:spPr>
        <a:xfrm>
          <a:off x="4560034" y="3236276"/>
          <a:ext cx="1371591" cy="457197"/>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rPr>
            <a:t> November</a:t>
          </a:r>
          <a:endParaRPr lang="en-US" sz="1800" b="0" kern="1200" dirty="0">
            <a:solidFill>
              <a:sysClr val="windowText" lastClr="000000"/>
            </a:solidFill>
          </a:endParaRPr>
        </a:p>
      </dsp:txBody>
      <dsp:txXfrm>
        <a:off x="4582353" y="3258595"/>
        <a:ext cx="1326953" cy="412559"/>
      </dsp:txXfrm>
    </dsp:sp>
    <dsp:sp modelId="{3C2FBEBF-8987-432A-93B4-6AE7ED303735}">
      <dsp:nvSpPr>
        <dsp:cNvPr id="0" name=""/>
        <dsp:cNvSpPr/>
      </dsp:nvSpPr>
      <dsp:spPr>
        <a:xfrm>
          <a:off x="2486268" y="3223201"/>
          <a:ext cx="968862" cy="457197"/>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rPr>
            <a:t>January</a:t>
          </a:r>
          <a:endParaRPr lang="en-US" sz="1800" b="0" kern="1200" dirty="0">
            <a:solidFill>
              <a:sysClr val="windowText" lastClr="000000"/>
            </a:solidFill>
          </a:endParaRPr>
        </a:p>
      </dsp:txBody>
      <dsp:txXfrm>
        <a:off x="2508587" y="3245520"/>
        <a:ext cx="924224" cy="412559"/>
      </dsp:txXfrm>
    </dsp:sp>
    <dsp:sp modelId="{D20A6B70-9827-41C4-B218-0FB5269D2ACE}">
      <dsp:nvSpPr>
        <dsp:cNvPr id="0" name=""/>
        <dsp:cNvSpPr/>
      </dsp:nvSpPr>
      <dsp:spPr>
        <a:xfrm>
          <a:off x="1749995" y="1439178"/>
          <a:ext cx="1371591" cy="457197"/>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ysClr val="windowText" lastClr="000000"/>
              </a:solidFill>
            </a:rPr>
            <a:t>May/June</a:t>
          </a:r>
          <a:endParaRPr lang="en-US" sz="1800" b="0" kern="1200" dirty="0">
            <a:solidFill>
              <a:sysClr val="windowText" lastClr="000000"/>
            </a:solidFill>
          </a:endParaRPr>
        </a:p>
      </dsp:txBody>
      <dsp:txXfrm>
        <a:off x="1772314" y="1461497"/>
        <a:ext cx="1326953" cy="412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0C436-0EA4-4498-9688-52DDBFE7B86D}">
      <dsp:nvSpPr>
        <dsp:cNvPr id="0" name=""/>
        <dsp:cNvSpPr/>
      </dsp:nvSpPr>
      <dsp:spPr>
        <a:xfrm>
          <a:off x="0" y="1213324"/>
          <a:ext cx="1579333" cy="126507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Accurate Evaluations</a:t>
          </a:r>
        </a:p>
      </dsp:txBody>
      <dsp:txXfrm>
        <a:off x="37053" y="1250377"/>
        <a:ext cx="1505227" cy="1190964"/>
      </dsp:txXfrm>
    </dsp:sp>
    <dsp:sp modelId="{8D03C752-B034-49FA-BE8E-F4783FB068DB}">
      <dsp:nvSpPr>
        <dsp:cNvPr id="0" name=""/>
        <dsp:cNvSpPr/>
      </dsp:nvSpPr>
      <dsp:spPr>
        <a:xfrm rot="18883071">
          <a:off x="1445363" y="1505065"/>
          <a:ext cx="904033" cy="39199"/>
        </a:xfrm>
        <a:custGeom>
          <a:avLst/>
          <a:gdLst/>
          <a:ahLst/>
          <a:cxnLst/>
          <a:rect l="0" t="0" r="0" b="0"/>
          <a:pathLst>
            <a:path>
              <a:moveTo>
                <a:pt x="0" y="19599"/>
              </a:moveTo>
              <a:lnTo>
                <a:pt x="904033" y="19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74779" y="1502064"/>
        <a:ext cx="45201" cy="45201"/>
      </dsp:txXfrm>
    </dsp:sp>
    <dsp:sp modelId="{E36FE4A4-8C94-49D8-80B2-2D47D09B8935}">
      <dsp:nvSpPr>
        <dsp:cNvPr id="0" name=""/>
        <dsp:cNvSpPr/>
      </dsp:nvSpPr>
      <dsp:spPr>
        <a:xfrm>
          <a:off x="2215426" y="653121"/>
          <a:ext cx="1558249" cy="1100700"/>
        </a:xfrm>
        <a:prstGeom prst="roundRect">
          <a:avLst>
            <a:gd name="adj" fmla="val 10000"/>
          </a:avLst>
        </a:prstGeom>
        <a:solidFill>
          <a:srgbClr val="F89C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Individual Teacher Data</a:t>
          </a:r>
          <a:endParaRPr lang="en-US" sz="1800" kern="1200" dirty="0">
            <a:solidFill>
              <a:schemeClr val="tx1"/>
            </a:solidFill>
          </a:endParaRPr>
        </a:p>
      </dsp:txBody>
      <dsp:txXfrm>
        <a:off x="2247664" y="685359"/>
        <a:ext cx="1493773" cy="1036224"/>
      </dsp:txXfrm>
    </dsp:sp>
    <dsp:sp modelId="{6A3917CB-1F28-46C5-B318-023F01467984}">
      <dsp:nvSpPr>
        <dsp:cNvPr id="0" name=""/>
        <dsp:cNvSpPr/>
      </dsp:nvSpPr>
      <dsp:spPr>
        <a:xfrm>
          <a:off x="3773675" y="1183871"/>
          <a:ext cx="631733" cy="39199"/>
        </a:xfrm>
        <a:custGeom>
          <a:avLst/>
          <a:gdLst/>
          <a:ahLst/>
          <a:cxnLst/>
          <a:rect l="0" t="0" r="0" b="0"/>
          <a:pathLst>
            <a:path>
              <a:moveTo>
                <a:pt x="0" y="19599"/>
              </a:moveTo>
              <a:lnTo>
                <a:pt x="631733" y="195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3749" y="1187678"/>
        <a:ext cx="31586" cy="31586"/>
      </dsp:txXfrm>
    </dsp:sp>
    <dsp:sp modelId="{4ADAC1ED-73E0-4B21-B257-990E912AE0BF}">
      <dsp:nvSpPr>
        <dsp:cNvPr id="0" name=""/>
        <dsp:cNvSpPr/>
      </dsp:nvSpPr>
      <dsp:spPr>
        <a:xfrm>
          <a:off x="4405409" y="651285"/>
          <a:ext cx="1558249" cy="1104372"/>
        </a:xfrm>
        <a:prstGeom prst="roundRect">
          <a:avLst>
            <a:gd name="adj" fmla="val 10000"/>
          </a:avLst>
        </a:prstGeom>
        <a:solidFill>
          <a:srgbClr val="F89C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Teachers and Evaluators</a:t>
          </a:r>
          <a:endParaRPr lang="en-US" sz="1800" kern="1200" dirty="0">
            <a:solidFill>
              <a:schemeClr val="tx1"/>
            </a:solidFill>
          </a:endParaRPr>
        </a:p>
      </dsp:txBody>
      <dsp:txXfrm>
        <a:off x="4437755" y="683631"/>
        <a:ext cx="1493557" cy="1039680"/>
      </dsp:txXfrm>
    </dsp:sp>
    <dsp:sp modelId="{61048772-3B60-4BB6-8A8A-706F6539F95B}">
      <dsp:nvSpPr>
        <dsp:cNvPr id="0" name=""/>
        <dsp:cNvSpPr/>
      </dsp:nvSpPr>
      <dsp:spPr>
        <a:xfrm>
          <a:off x="5963659" y="1183871"/>
          <a:ext cx="631733" cy="39199"/>
        </a:xfrm>
        <a:custGeom>
          <a:avLst/>
          <a:gdLst/>
          <a:ahLst/>
          <a:cxnLst/>
          <a:rect l="0" t="0" r="0" b="0"/>
          <a:pathLst>
            <a:path>
              <a:moveTo>
                <a:pt x="0" y="19599"/>
              </a:moveTo>
              <a:lnTo>
                <a:pt x="631733" y="195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63732" y="1187678"/>
        <a:ext cx="31586" cy="31586"/>
      </dsp:txXfrm>
    </dsp:sp>
    <dsp:sp modelId="{A26DC781-A913-4157-A238-2882325D704D}">
      <dsp:nvSpPr>
        <dsp:cNvPr id="0" name=""/>
        <dsp:cNvSpPr/>
      </dsp:nvSpPr>
      <dsp:spPr>
        <a:xfrm>
          <a:off x="6595392" y="651285"/>
          <a:ext cx="1564535" cy="1104372"/>
        </a:xfrm>
        <a:prstGeom prst="roundRect">
          <a:avLst>
            <a:gd name="adj" fmla="val 10000"/>
          </a:avLst>
        </a:prstGeom>
        <a:solidFill>
          <a:srgbClr val="F89C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Teacher Professional Development Plan</a:t>
          </a:r>
          <a:endParaRPr lang="en-US" sz="1800" kern="1200" dirty="0">
            <a:solidFill>
              <a:schemeClr val="tx1"/>
            </a:solidFill>
          </a:endParaRPr>
        </a:p>
      </dsp:txBody>
      <dsp:txXfrm>
        <a:off x="6627738" y="683631"/>
        <a:ext cx="1499843" cy="1039680"/>
      </dsp:txXfrm>
    </dsp:sp>
    <dsp:sp modelId="{BCA9ED22-99A2-4883-B078-83A89C5766F2}">
      <dsp:nvSpPr>
        <dsp:cNvPr id="0" name=""/>
        <dsp:cNvSpPr/>
      </dsp:nvSpPr>
      <dsp:spPr>
        <a:xfrm rot="2537407">
          <a:off x="1467441" y="2115559"/>
          <a:ext cx="859877" cy="39199"/>
        </a:xfrm>
        <a:custGeom>
          <a:avLst/>
          <a:gdLst/>
          <a:ahLst/>
          <a:cxnLst/>
          <a:rect l="0" t="0" r="0" b="0"/>
          <a:pathLst>
            <a:path>
              <a:moveTo>
                <a:pt x="0" y="19599"/>
              </a:moveTo>
              <a:lnTo>
                <a:pt x="859877" y="19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75883" y="2113662"/>
        <a:ext cx="42993" cy="42993"/>
      </dsp:txXfrm>
    </dsp:sp>
    <dsp:sp modelId="{4F40CA27-43EF-44C0-A524-80874596FD36}">
      <dsp:nvSpPr>
        <dsp:cNvPr id="0" name=""/>
        <dsp:cNvSpPr/>
      </dsp:nvSpPr>
      <dsp:spPr>
        <a:xfrm>
          <a:off x="2215426" y="1874487"/>
          <a:ext cx="1554159" cy="1099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Aggregate School </a:t>
          </a:r>
          <a:r>
            <a:rPr lang="en-US" sz="1800" kern="1200" dirty="0"/>
            <a:t>Data</a:t>
          </a:r>
        </a:p>
      </dsp:txBody>
      <dsp:txXfrm>
        <a:off x="2247642" y="1906703"/>
        <a:ext cx="1489727" cy="1035510"/>
      </dsp:txXfrm>
    </dsp:sp>
    <dsp:sp modelId="{8CFF67D4-5055-4F06-8FB3-5126BB9E08AE}">
      <dsp:nvSpPr>
        <dsp:cNvPr id="0" name=""/>
        <dsp:cNvSpPr/>
      </dsp:nvSpPr>
      <dsp:spPr>
        <a:xfrm>
          <a:off x="3769585" y="2404858"/>
          <a:ext cx="631733" cy="39199"/>
        </a:xfrm>
        <a:custGeom>
          <a:avLst/>
          <a:gdLst/>
          <a:ahLst/>
          <a:cxnLst/>
          <a:rect l="0" t="0" r="0" b="0"/>
          <a:pathLst>
            <a:path>
              <a:moveTo>
                <a:pt x="0" y="19599"/>
              </a:moveTo>
              <a:lnTo>
                <a:pt x="631733" y="195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9658" y="2408665"/>
        <a:ext cx="31586" cy="31586"/>
      </dsp:txXfrm>
    </dsp:sp>
    <dsp:sp modelId="{BD8D9FE4-CB1E-4FC2-989D-763F715C164F}">
      <dsp:nvSpPr>
        <dsp:cNvPr id="0" name=""/>
        <dsp:cNvSpPr/>
      </dsp:nvSpPr>
      <dsp:spPr>
        <a:xfrm>
          <a:off x="4401318" y="1874107"/>
          <a:ext cx="1559323" cy="1100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School Improvement Panel (</a:t>
          </a:r>
          <a:r>
            <a:rPr lang="en-US" sz="1800" kern="1200" dirty="0" err="1" smtClean="0"/>
            <a:t>ScIP</a:t>
          </a:r>
          <a:r>
            <a:rPr lang="en-US" sz="1800" kern="1200" dirty="0" smtClean="0"/>
            <a:t>)</a:t>
          </a:r>
          <a:endParaRPr lang="en-US" sz="1800" kern="1200" dirty="0"/>
        </a:p>
      </dsp:txBody>
      <dsp:txXfrm>
        <a:off x="4433556" y="1906345"/>
        <a:ext cx="1494847" cy="1036224"/>
      </dsp:txXfrm>
    </dsp:sp>
    <dsp:sp modelId="{0467BAB3-A716-453C-A199-A06B56BC0595}">
      <dsp:nvSpPr>
        <dsp:cNvPr id="0" name=""/>
        <dsp:cNvSpPr/>
      </dsp:nvSpPr>
      <dsp:spPr>
        <a:xfrm>
          <a:off x="5960642" y="2404858"/>
          <a:ext cx="631733" cy="39199"/>
        </a:xfrm>
        <a:custGeom>
          <a:avLst/>
          <a:gdLst/>
          <a:ahLst/>
          <a:cxnLst/>
          <a:rect l="0" t="0" r="0" b="0"/>
          <a:pathLst>
            <a:path>
              <a:moveTo>
                <a:pt x="0" y="19599"/>
              </a:moveTo>
              <a:lnTo>
                <a:pt x="631733" y="195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60716" y="2408665"/>
        <a:ext cx="31586" cy="31586"/>
      </dsp:txXfrm>
    </dsp:sp>
    <dsp:sp modelId="{36072801-5F09-4EE4-9ADF-EA3DE5632C57}">
      <dsp:nvSpPr>
        <dsp:cNvPr id="0" name=""/>
        <dsp:cNvSpPr/>
      </dsp:nvSpPr>
      <dsp:spPr>
        <a:xfrm>
          <a:off x="6592376" y="1912568"/>
          <a:ext cx="1561929" cy="10237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School Professional Development Plan</a:t>
          </a:r>
          <a:endParaRPr lang="en-US" sz="1800" kern="1200" dirty="0"/>
        </a:p>
      </dsp:txBody>
      <dsp:txXfrm>
        <a:off x="6622361" y="1942553"/>
        <a:ext cx="1501959" cy="963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DB41F-053E-455A-973F-7B920EDC6193}">
      <dsp:nvSpPr>
        <dsp:cNvPr id="0" name=""/>
        <dsp:cNvSpPr/>
      </dsp:nvSpPr>
      <dsp:spPr>
        <a:xfrm>
          <a:off x="21233" y="214773"/>
          <a:ext cx="7321895" cy="106634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69283" numCol="1" spcCol="1270" anchor="ctr" anchorCtr="0">
          <a:noAutofit/>
        </a:bodyPr>
        <a:lstStyle/>
        <a:p>
          <a:pPr lvl="0" algn="l" defTabSz="1066800">
            <a:lnSpc>
              <a:spcPct val="90000"/>
            </a:lnSpc>
            <a:spcBef>
              <a:spcPct val="0"/>
            </a:spcBef>
            <a:spcAft>
              <a:spcPct val="35000"/>
            </a:spcAft>
          </a:pPr>
          <a:r>
            <a:rPr lang="en-US" sz="2400" b="1" kern="1200" dirty="0"/>
            <a:t>Examine</a:t>
          </a:r>
        </a:p>
      </dsp:txBody>
      <dsp:txXfrm>
        <a:off x="21233" y="481360"/>
        <a:ext cx="7055309" cy="533173"/>
      </dsp:txXfrm>
    </dsp:sp>
    <dsp:sp modelId="{34A4A014-BFE2-49AC-833C-D5A9CA2DD207}">
      <dsp:nvSpPr>
        <dsp:cNvPr id="0" name=""/>
        <dsp:cNvSpPr/>
      </dsp:nvSpPr>
      <dsp:spPr>
        <a:xfrm>
          <a:off x="47393" y="1022578"/>
          <a:ext cx="2255143" cy="93259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Utilize aggregate data from multiple sources to inform </a:t>
          </a:r>
          <a:r>
            <a:rPr lang="en-US" sz="1800" kern="1200" dirty="0" smtClean="0"/>
            <a:t>the work</a:t>
          </a:r>
          <a:r>
            <a:rPr lang="en-US" sz="1800" kern="1200" dirty="0"/>
            <a:t>.</a:t>
          </a:r>
        </a:p>
      </dsp:txBody>
      <dsp:txXfrm>
        <a:off x="47393" y="1022578"/>
        <a:ext cx="2255143" cy="932596"/>
      </dsp:txXfrm>
    </dsp:sp>
    <dsp:sp modelId="{5928EB6C-5537-4944-9C37-403997D55F50}">
      <dsp:nvSpPr>
        <dsp:cNvPr id="0" name=""/>
        <dsp:cNvSpPr/>
      </dsp:nvSpPr>
      <dsp:spPr>
        <a:xfrm>
          <a:off x="2276377" y="570222"/>
          <a:ext cx="5066751" cy="106634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69283" numCol="1" spcCol="1270" anchor="ctr" anchorCtr="0">
          <a:noAutofit/>
        </a:bodyPr>
        <a:lstStyle/>
        <a:p>
          <a:pPr lvl="0" algn="l" defTabSz="1066800">
            <a:lnSpc>
              <a:spcPct val="90000"/>
            </a:lnSpc>
            <a:spcBef>
              <a:spcPct val="0"/>
            </a:spcBef>
            <a:spcAft>
              <a:spcPct val="35000"/>
            </a:spcAft>
          </a:pPr>
          <a:r>
            <a:rPr lang="en-US" sz="2400" b="1" kern="1200" dirty="0"/>
            <a:t>Align</a:t>
          </a:r>
        </a:p>
      </dsp:txBody>
      <dsp:txXfrm>
        <a:off x="2276377" y="836809"/>
        <a:ext cx="4800165" cy="533173"/>
      </dsp:txXfrm>
    </dsp:sp>
    <dsp:sp modelId="{8E50DB78-4363-4741-9A50-1714F9447A25}">
      <dsp:nvSpPr>
        <dsp:cNvPr id="0" name=""/>
        <dsp:cNvSpPr/>
      </dsp:nvSpPr>
      <dsp:spPr>
        <a:xfrm>
          <a:off x="2285623" y="1380471"/>
          <a:ext cx="2255143" cy="103234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Align the </a:t>
          </a:r>
          <a:r>
            <a:rPr lang="en-US" sz="1800" kern="1200" dirty="0"/>
            <a:t>work of </a:t>
          </a:r>
          <a:r>
            <a:rPr lang="en-US" sz="1800" kern="1200" dirty="0" smtClean="0"/>
            <a:t>the </a:t>
          </a:r>
          <a:r>
            <a:rPr lang="en-US" sz="1800" kern="1200" dirty="0" err="1"/>
            <a:t>ScIP</a:t>
          </a:r>
          <a:r>
            <a:rPr lang="en-US" sz="1800" kern="1200" dirty="0"/>
            <a:t> with </a:t>
          </a:r>
          <a:r>
            <a:rPr lang="en-US" sz="1800" kern="1200" dirty="0" smtClean="0"/>
            <a:t>the </a:t>
          </a:r>
          <a:r>
            <a:rPr lang="en-US" sz="1800" kern="1200" dirty="0"/>
            <a:t>School Professional Development Plan.</a:t>
          </a:r>
        </a:p>
      </dsp:txBody>
      <dsp:txXfrm>
        <a:off x="2285623" y="1380471"/>
        <a:ext cx="2255143" cy="1032347"/>
      </dsp:txXfrm>
    </dsp:sp>
    <dsp:sp modelId="{61F2DE0A-01DD-415F-80D2-378C45FA8FDE}">
      <dsp:nvSpPr>
        <dsp:cNvPr id="0" name=""/>
        <dsp:cNvSpPr/>
      </dsp:nvSpPr>
      <dsp:spPr>
        <a:xfrm>
          <a:off x="4531520" y="925671"/>
          <a:ext cx="2811607" cy="106634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69283" numCol="1" spcCol="1270" anchor="ctr" anchorCtr="0">
          <a:noAutofit/>
        </a:bodyPr>
        <a:lstStyle/>
        <a:p>
          <a:pPr lvl="0" algn="l" defTabSz="1066800">
            <a:lnSpc>
              <a:spcPct val="90000"/>
            </a:lnSpc>
            <a:spcBef>
              <a:spcPct val="0"/>
            </a:spcBef>
            <a:spcAft>
              <a:spcPct val="35000"/>
            </a:spcAft>
          </a:pPr>
          <a:r>
            <a:rPr lang="en-US" sz="2400" b="1" kern="1200" dirty="0"/>
            <a:t>Revisit</a:t>
          </a:r>
        </a:p>
      </dsp:txBody>
      <dsp:txXfrm>
        <a:off x="4531520" y="1192258"/>
        <a:ext cx="2545021" cy="533173"/>
      </dsp:txXfrm>
    </dsp:sp>
    <dsp:sp modelId="{400BE040-DB03-409A-8855-04C512D77265}">
      <dsp:nvSpPr>
        <dsp:cNvPr id="0" name=""/>
        <dsp:cNvSpPr/>
      </dsp:nvSpPr>
      <dsp:spPr>
        <a:xfrm>
          <a:off x="4544758" y="1744102"/>
          <a:ext cx="2255143" cy="125497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Revisit the plan multiple </a:t>
          </a:r>
          <a:r>
            <a:rPr lang="en-US" sz="1800" kern="1200" dirty="0"/>
            <a:t>times during the year to revise </a:t>
          </a:r>
          <a:r>
            <a:rPr lang="en-US" sz="1800" kern="1200" dirty="0" smtClean="0"/>
            <a:t>based </a:t>
          </a:r>
          <a:r>
            <a:rPr lang="en-US" sz="1800" kern="1200" dirty="0"/>
            <a:t>on available data.</a:t>
          </a:r>
        </a:p>
      </dsp:txBody>
      <dsp:txXfrm>
        <a:off x="4544758" y="1744102"/>
        <a:ext cx="2255143" cy="12549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A41CE-65DA-4EC6-B2D8-B520C22C08CD}">
      <dsp:nvSpPr>
        <dsp:cNvPr id="0" name=""/>
        <dsp:cNvSpPr/>
      </dsp:nvSpPr>
      <dsp:spPr>
        <a:xfrm>
          <a:off x="1634407" y="667440"/>
          <a:ext cx="1054422" cy="1054422"/>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Improved Teaching</a:t>
          </a:r>
          <a:endParaRPr lang="en-US" sz="1200" kern="1200" dirty="0">
            <a:solidFill>
              <a:srgbClr val="002060"/>
            </a:solidFill>
          </a:endParaRPr>
        </a:p>
      </dsp:txBody>
      <dsp:txXfrm>
        <a:off x="1788824" y="821857"/>
        <a:ext cx="745588" cy="745588"/>
      </dsp:txXfrm>
    </dsp:sp>
    <dsp:sp modelId="{9819653C-8ECA-4CD3-97D0-7EAF3B6C8694}">
      <dsp:nvSpPr>
        <dsp:cNvPr id="0" name=""/>
        <dsp:cNvSpPr/>
      </dsp:nvSpPr>
      <dsp:spPr>
        <a:xfrm rot="12900000">
          <a:off x="955030" y="482880"/>
          <a:ext cx="809318" cy="300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38AA4-049B-4B23-BD6A-DC0AB0648500}">
      <dsp:nvSpPr>
        <dsp:cNvPr id="0" name=""/>
        <dsp:cNvSpPr/>
      </dsp:nvSpPr>
      <dsp:spPr>
        <a:xfrm>
          <a:off x="527362" y="352"/>
          <a:ext cx="1001701" cy="801360"/>
        </a:xfrm>
        <a:prstGeom prst="roundRect">
          <a:avLst>
            <a:gd name="adj" fmla="val 10000"/>
          </a:avLst>
        </a:prstGeom>
        <a:solidFill>
          <a:srgbClr val="91AB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Accurate Evaluation</a:t>
          </a:r>
          <a:endParaRPr lang="en-US" sz="1200" kern="1200" dirty="0"/>
        </a:p>
      </dsp:txBody>
      <dsp:txXfrm>
        <a:off x="550833" y="23823"/>
        <a:ext cx="954759" cy="754418"/>
      </dsp:txXfrm>
    </dsp:sp>
    <dsp:sp modelId="{1F3888C6-BFDC-4AA7-A06D-3FE3654B421B}">
      <dsp:nvSpPr>
        <dsp:cNvPr id="0" name=""/>
        <dsp:cNvSpPr/>
      </dsp:nvSpPr>
      <dsp:spPr>
        <a:xfrm rot="19500000">
          <a:off x="2558887" y="482880"/>
          <a:ext cx="809318" cy="300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3752DC-6EA3-41A7-8DA0-1B12301B634C}">
      <dsp:nvSpPr>
        <dsp:cNvPr id="0" name=""/>
        <dsp:cNvSpPr/>
      </dsp:nvSpPr>
      <dsp:spPr>
        <a:xfrm>
          <a:off x="2794173" y="352"/>
          <a:ext cx="1001701" cy="8013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Quality Professional Development</a:t>
          </a:r>
          <a:endParaRPr lang="en-US" sz="1200" kern="1200" dirty="0"/>
        </a:p>
      </dsp:txBody>
      <dsp:txXfrm>
        <a:off x="2817644" y="23823"/>
        <a:ext cx="954759" cy="754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88EAD-8E0A-4627-9E13-174A975DAF26}">
      <dsp:nvSpPr>
        <dsp:cNvPr id="0" name=""/>
        <dsp:cNvSpPr/>
      </dsp:nvSpPr>
      <dsp:spPr>
        <a:xfrm>
          <a:off x="2045026" y="148"/>
          <a:ext cx="1017525" cy="661391"/>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Reflect</a:t>
          </a:r>
          <a:endParaRPr lang="en-US" sz="1600" kern="1200" dirty="0"/>
        </a:p>
      </dsp:txBody>
      <dsp:txXfrm>
        <a:off x="2077312" y="32434"/>
        <a:ext cx="952953" cy="596819"/>
      </dsp:txXfrm>
    </dsp:sp>
    <dsp:sp modelId="{00C4B27A-5E63-4B02-BE98-CFD2ECDB17CD}">
      <dsp:nvSpPr>
        <dsp:cNvPr id="0" name=""/>
        <dsp:cNvSpPr/>
      </dsp:nvSpPr>
      <dsp:spPr>
        <a:xfrm>
          <a:off x="1672490" y="330844"/>
          <a:ext cx="1762596" cy="1762596"/>
        </a:xfrm>
        <a:custGeom>
          <a:avLst/>
          <a:gdLst/>
          <a:ahLst/>
          <a:cxnLst/>
          <a:rect l="0" t="0" r="0" b="0"/>
          <a:pathLst>
            <a:path>
              <a:moveTo>
                <a:pt x="1397436" y="166953"/>
              </a:moveTo>
              <a:arcTo wR="881298" hR="881298" stAng="18350963" swAng="3643697"/>
            </a:path>
          </a:pathLst>
        </a:custGeom>
        <a:noFill/>
        <a:ln w="9525" cap="flat" cmpd="sng" algn="ctr">
          <a:solidFill>
            <a:schemeClr val="accent2">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C907A54E-202A-4093-ADC9-D481A404D9AB}">
      <dsp:nvSpPr>
        <dsp:cNvPr id="0" name=""/>
        <dsp:cNvSpPr/>
      </dsp:nvSpPr>
      <dsp:spPr>
        <a:xfrm>
          <a:off x="2808253" y="1322096"/>
          <a:ext cx="1017525" cy="661391"/>
        </a:xfrm>
        <a:prstGeom prst="roundRect">
          <a:avLst/>
        </a:prstGeom>
        <a:solidFill>
          <a:srgbClr val="5075BB"/>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Refine</a:t>
          </a:r>
          <a:endParaRPr lang="en-US" sz="1700" kern="1200" dirty="0">
            <a:solidFill>
              <a:schemeClr val="bg1"/>
            </a:solidFill>
          </a:endParaRPr>
        </a:p>
      </dsp:txBody>
      <dsp:txXfrm>
        <a:off x="2840539" y="1354382"/>
        <a:ext cx="952953" cy="596819"/>
      </dsp:txXfrm>
    </dsp:sp>
    <dsp:sp modelId="{61CEA143-FCE2-42A8-B2B9-F7A623E6D448}">
      <dsp:nvSpPr>
        <dsp:cNvPr id="0" name=""/>
        <dsp:cNvSpPr/>
      </dsp:nvSpPr>
      <dsp:spPr>
        <a:xfrm>
          <a:off x="1672490" y="330844"/>
          <a:ext cx="1762596" cy="1762596"/>
        </a:xfrm>
        <a:custGeom>
          <a:avLst/>
          <a:gdLst/>
          <a:ahLst/>
          <a:cxnLst/>
          <a:rect l="0" t="0" r="0" b="0"/>
          <a:pathLst>
            <a:path>
              <a:moveTo>
                <a:pt x="1300095" y="1656730"/>
              </a:moveTo>
              <a:arcTo wR="881298" hR="881298" stAng="3697638" swAng="3404723"/>
            </a:path>
          </a:pathLst>
        </a:custGeom>
        <a:noFill/>
        <a:ln w="9525" cap="flat" cmpd="sng" algn="ctr">
          <a:solidFill>
            <a:schemeClr val="accent3">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C4820073-D6B2-47D2-9FB7-93FDB49DFDC0}">
      <dsp:nvSpPr>
        <dsp:cNvPr id="0" name=""/>
        <dsp:cNvSpPr/>
      </dsp:nvSpPr>
      <dsp:spPr>
        <a:xfrm>
          <a:off x="1281799" y="1322096"/>
          <a:ext cx="1017525" cy="661391"/>
        </a:xfrm>
        <a:prstGeom prst="roundRect">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Redefine</a:t>
          </a:r>
          <a:endParaRPr lang="en-US" sz="1600" kern="1200" dirty="0">
            <a:solidFill>
              <a:schemeClr val="tx1"/>
            </a:solidFill>
          </a:endParaRPr>
        </a:p>
      </dsp:txBody>
      <dsp:txXfrm>
        <a:off x="1314085" y="1354382"/>
        <a:ext cx="952953" cy="596819"/>
      </dsp:txXfrm>
    </dsp:sp>
    <dsp:sp modelId="{BA2C16A7-A8EE-4C50-A8D5-8BD67D502F59}">
      <dsp:nvSpPr>
        <dsp:cNvPr id="0" name=""/>
        <dsp:cNvSpPr/>
      </dsp:nvSpPr>
      <dsp:spPr>
        <a:xfrm>
          <a:off x="1672490" y="330844"/>
          <a:ext cx="1762596" cy="1762596"/>
        </a:xfrm>
        <a:custGeom>
          <a:avLst/>
          <a:gdLst/>
          <a:ahLst/>
          <a:cxnLst/>
          <a:rect l="0" t="0" r="0" b="0"/>
          <a:pathLst>
            <a:path>
              <a:moveTo>
                <a:pt x="5801" y="982251"/>
              </a:moveTo>
              <a:arcTo wR="881298" hR="881298" stAng="10405339" swAng="3643697"/>
            </a:path>
          </a:pathLst>
        </a:custGeom>
        <a:noFill/>
        <a:ln w="9525" cap="flat" cmpd="sng" algn="ctr">
          <a:solidFill>
            <a:schemeClr val="accent4">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88EAD-8E0A-4627-9E13-174A975DAF26}">
      <dsp:nvSpPr>
        <dsp:cNvPr id="0" name=""/>
        <dsp:cNvSpPr/>
      </dsp:nvSpPr>
      <dsp:spPr>
        <a:xfrm>
          <a:off x="2291144" y="1275"/>
          <a:ext cx="1445024" cy="939266"/>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Reflect</a:t>
          </a:r>
          <a:endParaRPr lang="en-US" sz="1600" kern="1200" dirty="0"/>
        </a:p>
      </dsp:txBody>
      <dsp:txXfrm>
        <a:off x="2336995" y="47126"/>
        <a:ext cx="1353322" cy="847564"/>
      </dsp:txXfrm>
    </dsp:sp>
    <dsp:sp modelId="{00C4B27A-5E63-4B02-BE98-CFD2ECDB17CD}">
      <dsp:nvSpPr>
        <dsp:cNvPr id="0" name=""/>
        <dsp:cNvSpPr/>
      </dsp:nvSpPr>
      <dsp:spPr>
        <a:xfrm>
          <a:off x="1761695" y="470908"/>
          <a:ext cx="2503922" cy="2503922"/>
        </a:xfrm>
        <a:custGeom>
          <a:avLst/>
          <a:gdLst/>
          <a:ahLst/>
          <a:cxnLst/>
          <a:rect l="0" t="0" r="0" b="0"/>
          <a:pathLst>
            <a:path>
              <a:moveTo>
                <a:pt x="1984956" y="237010"/>
              </a:moveTo>
              <a:arcTo wR="1251961" hR="1251961" stAng="18350202" swAng="3644862"/>
            </a:path>
          </a:pathLst>
        </a:custGeom>
        <a:noFill/>
        <a:ln w="9525" cap="flat" cmpd="sng" algn="ctr">
          <a:solidFill>
            <a:schemeClr val="accent2">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C907A54E-202A-4093-ADC9-D481A404D9AB}">
      <dsp:nvSpPr>
        <dsp:cNvPr id="0" name=""/>
        <dsp:cNvSpPr/>
      </dsp:nvSpPr>
      <dsp:spPr>
        <a:xfrm>
          <a:off x="3375374" y="1879217"/>
          <a:ext cx="1445024" cy="939266"/>
        </a:xfrm>
        <a:prstGeom prst="roundRect">
          <a:avLst/>
        </a:prstGeom>
        <a:solidFill>
          <a:srgbClr val="5075BB"/>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Refine</a:t>
          </a:r>
          <a:endParaRPr lang="en-US" sz="1700" kern="1200" dirty="0">
            <a:solidFill>
              <a:schemeClr val="bg1"/>
            </a:solidFill>
          </a:endParaRPr>
        </a:p>
      </dsp:txBody>
      <dsp:txXfrm>
        <a:off x="3421225" y="1925068"/>
        <a:ext cx="1353322" cy="847564"/>
      </dsp:txXfrm>
    </dsp:sp>
    <dsp:sp modelId="{61CEA143-FCE2-42A8-B2B9-F7A623E6D448}">
      <dsp:nvSpPr>
        <dsp:cNvPr id="0" name=""/>
        <dsp:cNvSpPr/>
      </dsp:nvSpPr>
      <dsp:spPr>
        <a:xfrm>
          <a:off x="1761695" y="470908"/>
          <a:ext cx="2503922" cy="2503922"/>
        </a:xfrm>
        <a:custGeom>
          <a:avLst/>
          <a:gdLst/>
          <a:ahLst/>
          <a:cxnLst/>
          <a:rect l="0" t="0" r="0" b="0"/>
          <a:pathLst>
            <a:path>
              <a:moveTo>
                <a:pt x="1847166" y="2353387"/>
              </a:moveTo>
              <a:arcTo wR="1251961" hR="1251961" stAng="3696807" swAng="3406387"/>
            </a:path>
          </a:pathLst>
        </a:custGeom>
        <a:noFill/>
        <a:ln w="9525" cap="flat" cmpd="sng" algn="ctr">
          <a:solidFill>
            <a:schemeClr val="accent3">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C4820073-D6B2-47D2-9FB7-93FDB49DFDC0}">
      <dsp:nvSpPr>
        <dsp:cNvPr id="0" name=""/>
        <dsp:cNvSpPr/>
      </dsp:nvSpPr>
      <dsp:spPr>
        <a:xfrm>
          <a:off x="1206913" y="1879217"/>
          <a:ext cx="1445024" cy="939266"/>
        </a:xfrm>
        <a:prstGeom prst="roundRect">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Redefine</a:t>
          </a:r>
          <a:endParaRPr lang="en-US" sz="1600" kern="1200" dirty="0">
            <a:solidFill>
              <a:schemeClr val="tx1"/>
            </a:solidFill>
          </a:endParaRPr>
        </a:p>
      </dsp:txBody>
      <dsp:txXfrm>
        <a:off x="1252764" y="1925068"/>
        <a:ext cx="1353322" cy="847564"/>
      </dsp:txXfrm>
    </dsp:sp>
    <dsp:sp modelId="{BA2C16A7-A8EE-4C50-A8D5-8BD67D502F59}">
      <dsp:nvSpPr>
        <dsp:cNvPr id="0" name=""/>
        <dsp:cNvSpPr/>
      </dsp:nvSpPr>
      <dsp:spPr>
        <a:xfrm>
          <a:off x="1761695" y="470908"/>
          <a:ext cx="2503922" cy="2503922"/>
        </a:xfrm>
        <a:custGeom>
          <a:avLst/>
          <a:gdLst/>
          <a:ahLst/>
          <a:cxnLst/>
          <a:rect l="0" t="0" r="0" b="0"/>
          <a:pathLst>
            <a:path>
              <a:moveTo>
                <a:pt x="8257" y="1395519"/>
              </a:moveTo>
              <a:arcTo wR="1251961" hR="1251961" stAng="10404937" swAng="3644862"/>
            </a:path>
          </a:pathLst>
        </a:custGeom>
        <a:noFill/>
        <a:ln w="9525" cap="flat" cmpd="sng" algn="ctr">
          <a:solidFill>
            <a:schemeClr val="accent4">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58802-18B2-46C0-BBE3-EF689ED5C87B}">
      <dsp:nvSpPr>
        <dsp:cNvPr id="0" name=""/>
        <dsp:cNvSpPr/>
      </dsp:nvSpPr>
      <dsp:spPr>
        <a:xfrm>
          <a:off x="4840748" y="3300820"/>
          <a:ext cx="91440" cy="385775"/>
        </a:xfrm>
        <a:custGeom>
          <a:avLst/>
          <a:gdLst/>
          <a:ahLst/>
          <a:cxnLst/>
          <a:rect l="0" t="0" r="0" b="0"/>
          <a:pathLst>
            <a:path>
              <a:moveTo>
                <a:pt x="45720" y="0"/>
              </a:moveTo>
              <a:lnTo>
                <a:pt x="45720" y="3857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A02D15-A8A5-43C3-BE5C-1FDF7496FA02}">
      <dsp:nvSpPr>
        <dsp:cNvPr id="0" name=""/>
        <dsp:cNvSpPr/>
      </dsp:nvSpPr>
      <dsp:spPr>
        <a:xfrm>
          <a:off x="4840748" y="2072750"/>
          <a:ext cx="91440" cy="385775"/>
        </a:xfrm>
        <a:custGeom>
          <a:avLst/>
          <a:gdLst/>
          <a:ahLst/>
          <a:cxnLst/>
          <a:rect l="0" t="0" r="0" b="0"/>
          <a:pathLst>
            <a:path>
              <a:moveTo>
                <a:pt x="45720" y="0"/>
              </a:moveTo>
              <a:lnTo>
                <a:pt x="45720" y="3857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9C1A9-4EA6-455F-9262-F8EBC2AFC4B9}">
      <dsp:nvSpPr>
        <dsp:cNvPr id="0" name=""/>
        <dsp:cNvSpPr/>
      </dsp:nvSpPr>
      <dsp:spPr>
        <a:xfrm>
          <a:off x="3670557" y="844680"/>
          <a:ext cx="1215910" cy="385775"/>
        </a:xfrm>
        <a:custGeom>
          <a:avLst/>
          <a:gdLst/>
          <a:ahLst/>
          <a:cxnLst/>
          <a:rect l="0" t="0" r="0" b="0"/>
          <a:pathLst>
            <a:path>
              <a:moveTo>
                <a:pt x="0" y="0"/>
              </a:moveTo>
              <a:lnTo>
                <a:pt x="0" y="262894"/>
              </a:lnTo>
              <a:lnTo>
                <a:pt x="1215910" y="262894"/>
              </a:lnTo>
              <a:lnTo>
                <a:pt x="1215910" y="385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E15A6A-5571-4613-BD1C-7ECB2C210020}">
      <dsp:nvSpPr>
        <dsp:cNvPr id="0" name=""/>
        <dsp:cNvSpPr/>
      </dsp:nvSpPr>
      <dsp:spPr>
        <a:xfrm>
          <a:off x="3219533" y="3300820"/>
          <a:ext cx="91440" cy="385775"/>
        </a:xfrm>
        <a:custGeom>
          <a:avLst/>
          <a:gdLst/>
          <a:ahLst/>
          <a:cxnLst/>
          <a:rect l="0" t="0" r="0" b="0"/>
          <a:pathLst>
            <a:path>
              <a:moveTo>
                <a:pt x="45720" y="0"/>
              </a:moveTo>
              <a:lnTo>
                <a:pt x="45720" y="3857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243BBF-4B3C-48D1-89B1-161442FC19A6}">
      <dsp:nvSpPr>
        <dsp:cNvPr id="0" name=""/>
        <dsp:cNvSpPr/>
      </dsp:nvSpPr>
      <dsp:spPr>
        <a:xfrm>
          <a:off x="2454646" y="2072750"/>
          <a:ext cx="810607" cy="385775"/>
        </a:xfrm>
        <a:custGeom>
          <a:avLst/>
          <a:gdLst/>
          <a:ahLst/>
          <a:cxnLst/>
          <a:rect l="0" t="0" r="0" b="0"/>
          <a:pathLst>
            <a:path>
              <a:moveTo>
                <a:pt x="0" y="0"/>
              </a:moveTo>
              <a:lnTo>
                <a:pt x="0" y="262894"/>
              </a:lnTo>
              <a:lnTo>
                <a:pt x="810607" y="262894"/>
              </a:lnTo>
              <a:lnTo>
                <a:pt x="810607" y="3857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BACA2-E81F-4318-8873-2E91B8E52656}">
      <dsp:nvSpPr>
        <dsp:cNvPr id="0" name=""/>
        <dsp:cNvSpPr/>
      </dsp:nvSpPr>
      <dsp:spPr>
        <a:xfrm>
          <a:off x="1598319" y="3300820"/>
          <a:ext cx="91440" cy="385775"/>
        </a:xfrm>
        <a:custGeom>
          <a:avLst/>
          <a:gdLst/>
          <a:ahLst/>
          <a:cxnLst/>
          <a:rect l="0" t="0" r="0" b="0"/>
          <a:pathLst>
            <a:path>
              <a:moveTo>
                <a:pt x="45720" y="0"/>
              </a:moveTo>
              <a:lnTo>
                <a:pt x="45720" y="3857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5BF2C-92C9-480C-BBF4-5B7636F7BC92}">
      <dsp:nvSpPr>
        <dsp:cNvPr id="0" name=""/>
        <dsp:cNvSpPr/>
      </dsp:nvSpPr>
      <dsp:spPr>
        <a:xfrm>
          <a:off x="1644039" y="2072750"/>
          <a:ext cx="810607" cy="385775"/>
        </a:xfrm>
        <a:custGeom>
          <a:avLst/>
          <a:gdLst/>
          <a:ahLst/>
          <a:cxnLst/>
          <a:rect l="0" t="0" r="0" b="0"/>
          <a:pathLst>
            <a:path>
              <a:moveTo>
                <a:pt x="810607" y="0"/>
              </a:moveTo>
              <a:lnTo>
                <a:pt x="810607" y="262894"/>
              </a:lnTo>
              <a:lnTo>
                <a:pt x="0" y="262894"/>
              </a:lnTo>
              <a:lnTo>
                <a:pt x="0" y="3857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0BEEBE-4D10-4C7F-9818-4C2CEF1482FA}">
      <dsp:nvSpPr>
        <dsp:cNvPr id="0" name=""/>
        <dsp:cNvSpPr/>
      </dsp:nvSpPr>
      <dsp:spPr>
        <a:xfrm>
          <a:off x="2454646" y="844680"/>
          <a:ext cx="1215910" cy="385775"/>
        </a:xfrm>
        <a:custGeom>
          <a:avLst/>
          <a:gdLst/>
          <a:ahLst/>
          <a:cxnLst/>
          <a:rect l="0" t="0" r="0" b="0"/>
          <a:pathLst>
            <a:path>
              <a:moveTo>
                <a:pt x="1215910" y="0"/>
              </a:moveTo>
              <a:lnTo>
                <a:pt x="1215910" y="262894"/>
              </a:lnTo>
              <a:lnTo>
                <a:pt x="0" y="262894"/>
              </a:lnTo>
              <a:lnTo>
                <a:pt x="0" y="385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0B7F6F-0DBD-4B29-841B-ADB6FD6DF924}">
      <dsp:nvSpPr>
        <dsp:cNvPr id="0" name=""/>
        <dsp:cNvSpPr/>
      </dsp:nvSpPr>
      <dsp:spPr>
        <a:xfrm>
          <a:off x="3007333" y="2386"/>
          <a:ext cx="1326448" cy="842294"/>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DFB35-2E1B-4566-A386-56EF41CD9D3A}">
      <dsp:nvSpPr>
        <dsp:cNvPr id="0" name=""/>
        <dsp:cNvSpPr/>
      </dsp:nvSpPr>
      <dsp:spPr>
        <a:xfrm>
          <a:off x="3154716" y="142400"/>
          <a:ext cx="1326448" cy="842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Leadership Practices</a:t>
          </a:r>
          <a:endParaRPr lang="en-US" sz="1400" kern="1200" dirty="0"/>
        </a:p>
      </dsp:txBody>
      <dsp:txXfrm>
        <a:off x="3179386" y="167070"/>
        <a:ext cx="1277108" cy="792954"/>
      </dsp:txXfrm>
    </dsp:sp>
    <dsp:sp modelId="{76CEFD3D-7FA8-4C13-9CD5-68E608A583A1}">
      <dsp:nvSpPr>
        <dsp:cNvPr id="0" name=""/>
        <dsp:cNvSpPr/>
      </dsp:nvSpPr>
      <dsp:spPr>
        <a:xfrm>
          <a:off x="1791422" y="1230456"/>
          <a:ext cx="1326448" cy="84229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0C7E7-5473-47DF-8E95-9E86AF56DC3F}">
      <dsp:nvSpPr>
        <dsp:cNvPr id="0" name=""/>
        <dsp:cNvSpPr/>
      </dsp:nvSpPr>
      <dsp:spPr>
        <a:xfrm>
          <a:off x="1938805" y="1370470"/>
          <a:ext cx="1326448" cy="842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Teaching and Learning</a:t>
          </a:r>
          <a:endParaRPr lang="en-US" sz="1400" kern="1200" dirty="0"/>
        </a:p>
      </dsp:txBody>
      <dsp:txXfrm>
        <a:off x="1963475" y="1395140"/>
        <a:ext cx="1277108" cy="792954"/>
      </dsp:txXfrm>
    </dsp:sp>
    <dsp:sp modelId="{588E6829-1716-47A7-BAA9-AAABF1D72EED}">
      <dsp:nvSpPr>
        <dsp:cNvPr id="0" name=""/>
        <dsp:cNvSpPr/>
      </dsp:nvSpPr>
      <dsp:spPr>
        <a:xfrm>
          <a:off x="980815" y="2458526"/>
          <a:ext cx="1326448" cy="84229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0689D-6D8D-472D-A0F8-77E986D9BB82}">
      <dsp:nvSpPr>
        <dsp:cNvPr id="0" name=""/>
        <dsp:cNvSpPr/>
      </dsp:nvSpPr>
      <dsp:spPr>
        <a:xfrm>
          <a:off x="1128198" y="2598540"/>
          <a:ext cx="1326448" cy="842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Student Achievement</a:t>
          </a:r>
          <a:endParaRPr lang="en-US" sz="1400" kern="1200" dirty="0"/>
        </a:p>
      </dsp:txBody>
      <dsp:txXfrm>
        <a:off x="1152868" y="2623210"/>
        <a:ext cx="1277108" cy="792954"/>
      </dsp:txXfrm>
    </dsp:sp>
    <dsp:sp modelId="{FD4D38C0-6231-409B-865A-3778FAA5BCB0}">
      <dsp:nvSpPr>
        <dsp:cNvPr id="0" name=""/>
        <dsp:cNvSpPr/>
      </dsp:nvSpPr>
      <dsp:spPr>
        <a:xfrm>
          <a:off x="980815" y="3686596"/>
          <a:ext cx="1326448" cy="84229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F4739-2A30-4FB6-A17C-7F6635AE9CC6}">
      <dsp:nvSpPr>
        <dsp:cNvPr id="0" name=""/>
        <dsp:cNvSpPr/>
      </dsp:nvSpPr>
      <dsp:spPr>
        <a:xfrm>
          <a:off x="1128198" y="3826610"/>
          <a:ext cx="1326448" cy="842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Ex. PARCC, AP/IB, Benchmarks</a:t>
          </a:r>
          <a:endParaRPr lang="en-US" sz="1100" kern="1200" dirty="0"/>
        </a:p>
      </dsp:txBody>
      <dsp:txXfrm>
        <a:off x="1152868" y="3851280"/>
        <a:ext cx="1277108" cy="792954"/>
      </dsp:txXfrm>
    </dsp:sp>
    <dsp:sp modelId="{35F1EA12-787E-4B13-8E30-98F9BF12F5BB}">
      <dsp:nvSpPr>
        <dsp:cNvPr id="0" name=""/>
        <dsp:cNvSpPr/>
      </dsp:nvSpPr>
      <dsp:spPr>
        <a:xfrm>
          <a:off x="2602029" y="2458526"/>
          <a:ext cx="1326448" cy="84229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11261-89DC-400D-9D6F-92DF59D2CE1A}">
      <dsp:nvSpPr>
        <dsp:cNvPr id="0" name=""/>
        <dsp:cNvSpPr/>
      </dsp:nvSpPr>
      <dsp:spPr>
        <a:xfrm>
          <a:off x="2749412" y="2598540"/>
          <a:ext cx="1326448" cy="842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Other Student Outcomes</a:t>
          </a:r>
          <a:endParaRPr lang="en-US" sz="1400" kern="1200" dirty="0"/>
        </a:p>
      </dsp:txBody>
      <dsp:txXfrm>
        <a:off x="2774082" y="2623210"/>
        <a:ext cx="1277108" cy="792954"/>
      </dsp:txXfrm>
    </dsp:sp>
    <dsp:sp modelId="{447F06C7-E609-4B47-AECC-CE86E4753F54}">
      <dsp:nvSpPr>
        <dsp:cNvPr id="0" name=""/>
        <dsp:cNvSpPr/>
      </dsp:nvSpPr>
      <dsp:spPr>
        <a:xfrm>
          <a:off x="2602029" y="3686596"/>
          <a:ext cx="1326448" cy="84229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AF968-3CB4-4006-96EF-BA55C7392ADE}">
      <dsp:nvSpPr>
        <dsp:cNvPr id="0" name=""/>
        <dsp:cNvSpPr/>
      </dsp:nvSpPr>
      <dsp:spPr>
        <a:xfrm>
          <a:off x="2749412" y="3826610"/>
          <a:ext cx="1326448" cy="842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Ex. Chronic absenteeism, course enrollment, grad rates</a:t>
          </a:r>
          <a:endParaRPr lang="en-US" sz="1100" kern="1200" dirty="0"/>
        </a:p>
      </dsp:txBody>
      <dsp:txXfrm>
        <a:off x="2774082" y="3851280"/>
        <a:ext cx="1277108" cy="792954"/>
      </dsp:txXfrm>
    </dsp:sp>
    <dsp:sp modelId="{504F1F79-EE68-4483-AA99-A571D7A89543}">
      <dsp:nvSpPr>
        <dsp:cNvPr id="0" name=""/>
        <dsp:cNvSpPr/>
      </dsp:nvSpPr>
      <dsp:spPr>
        <a:xfrm>
          <a:off x="4223244" y="1230456"/>
          <a:ext cx="1326448" cy="842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CA5F1-46D0-42AC-A052-AEF4C701B8BA}">
      <dsp:nvSpPr>
        <dsp:cNvPr id="0" name=""/>
        <dsp:cNvSpPr/>
      </dsp:nvSpPr>
      <dsp:spPr>
        <a:xfrm>
          <a:off x="4370627" y="1370470"/>
          <a:ext cx="1326448" cy="842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School Community</a:t>
          </a:r>
          <a:endParaRPr lang="en-US" sz="1400" kern="1200" dirty="0"/>
        </a:p>
      </dsp:txBody>
      <dsp:txXfrm>
        <a:off x="4395297" y="1395140"/>
        <a:ext cx="1277108" cy="792954"/>
      </dsp:txXfrm>
    </dsp:sp>
    <dsp:sp modelId="{10772A40-6914-40C9-9B20-087564D0316A}">
      <dsp:nvSpPr>
        <dsp:cNvPr id="0" name=""/>
        <dsp:cNvSpPr/>
      </dsp:nvSpPr>
      <dsp:spPr>
        <a:xfrm>
          <a:off x="4223244" y="2458526"/>
          <a:ext cx="1326448" cy="842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D81DF-609E-47E3-846F-E44DF6F6C44C}">
      <dsp:nvSpPr>
        <dsp:cNvPr id="0" name=""/>
        <dsp:cNvSpPr/>
      </dsp:nvSpPr>
      <dsp:spPr>
        <a:xfrm>
          <a:off x="4370627" y="2598540"/>
          <a:ext cx="1326448" cy="842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Other School Outcomes</a:t>
          </a:r>
          <a:endParaRPr lang="en-US" sz="1400" kern="1200" dirty="0"/>
        </a:p>
      </dsp:txBody>
      <dsp:txXfrm>
        <a:off x="4395297" y="2623210"/>
        <a:ext cx="1277108" cy="792954"/>
      </dsp:txXfrm>
    </dsp:sp>
    <dsp:sp modelId="{B78041FC-3FD9-4B96-8516-32BFE5572218}">
      <dsp:nvSpPr>
        <dsp:cNvPr id="0" name=""/>
        <dsp:cNvSpPr/>
      </dsp:nvSpPr>
      <dsp:spPr>
        <a:xfrm>
          <a:off x="4223244" y="3686596"/>
          <a:ext cx="1326448" cy="842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2EDAF-3688-45BC-9C25-97900B88D77F}">
      <dsp:nvSpPr>
        <dsp:cNvPr id="0" name=""/>
        <dsp:cNvSpPr/>
      </dsp:nvSpPr>
      <dsp:spPr>
        <a:xfrm>
          <a:off x="4370627" y="3826610"/>
          <a:ext cx="1326448" cy="842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Ex. Climate and culture, higher </a:t>
          </a:r>
          <a:r>
            <a:rPr lang="en-US" sz="1100" kern="1200" dirty="0" err="1" smtClean="0"/>
            <a:t>ed</a:t>
          </a:r>
          <a:r>
            <a:rPr lang="en-US" sz="1100" kern="1200" dirty="0" smtClean="0"/>
            <a:t> partnerships, family engagement</a:t>
          </a:r>
          <a:endParaRPr lang="en-US" sz="1100" kern="1200" dirty="0"/>
        </a:p>
      </dsp:txBody>
      <dsp:txXfrm>
        <a:off x="4395297" y="3851280"/>
        <a:ext cx="1277108" cy="79295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80BE4E29-7023-4924-AF90-623359F79F29}" type="datetimeFigureOut">
              <a:rPr lang="en-US"/>
              <a:pPr>
                <a:defRPr/>
              </a:pPr>
              <a:t>10/12/2017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E46F15E2-6A3A-4B58-B1D1-D0AFF821DB89}" type="slidenum">
              <a:rPr lang="en-US"/>
              <a:pPr>
                <a:defRPr/>
              </a:pPr>
              <a:t>‹#›</a:t>
            </a:fld>
            <a:endParaRPr lang="en-US"/>
          </a:p>
        </p:txBody>
      </p:sp>
    </p:spTree>
    <p:extLst>
      <p:ext uri="{BB962C8B-B14F-4D97-AF65-F5344CB8AC3E}">
        <p14:creationId xmlns:p14="http://schemas.microsoft.com/office/powerpoint/2010/main" val="2105086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FC44FEBF-AC1A-4C33-999D-CCA91F47568B}" type="datetimeFigureOut">
              <a:rPr lang="en-US"/>
              <a:pPr>
                <a:defRPr/>
              </a:pPr>
              <a:t>10/12/2017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ADCD8D6C-8597-4640-9D42-54985C40A02E}" type="slidenum">
              <a:rPr lang="en-US"/>
              <a:pPr>
                <a:defRPr/>
              </a:pPr>
              <a:t>‹#›</a:t>
            </a:fld>
            <a:endParaRPr lang="en-US"/>
          </a:p>
        </p:txBody>
      </p:sp>
    </p:spTree>
    <p:extLst>
      <p:ext uri="{BB962C8B-B14F-4D97-AF65-F5344CB8AC3E}">
        <p14:creationId xmlns:p14="http://schemas.microsoft.com/office/powerpoint/2010/main" val="3508895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C2D06-3B93-4CB6-9B06-2E6AB2E56FFF}" type="slidenum">
              <a:rPr lang="en-US" smtClean="0">
                <a:solidFill>
                  <a:srgbClr val="000000"/>
                </a:solidFill>
              </a:rPr>
              <a:pPr fontAlgn="base">
                <a:spcBef>
                  <a:spcPct val="0"/>
                </a:spcBef>
                <a:spcAft>
                  <a:spcPct val="0"/>
                </a:spcAft>
                <a:defRPr/>
              </a:pPr>
              <a:t>1</a:t>
            </a:fld>
            <a:endParaRPr lang="en-US" smtClean="0">
              <a:solidFill>
                <a:srgbClr val="000000"/>
              </a:solidFill>
            </a:endParaRPr>
          </a:p>
        </p:txBody>
      </p:sp>
    </p:spTree>
    <p:extLst>
      <p:ext uri="{BB962C8B-B14F-4D97-AF65-F5344CB8AC3E}">
        <p14:creationId xmlns:p14="http://schemas.microsoft.com/office/powerpoint/2010/main" val="340874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C2D06-3B93-4CB6-9B06-2E6AB2E56FFF}" type="slidenum">
              <a:rPr lang="en-US" smtClean="0">
                <a:solidFill>
                  <a:srgbClr val="000000"/>
                </a:solidFill>
              </a:rPr>
              <a:pPr fontAlgn="base">
                <a:spcBef>
                  <a:spcPct val="0"/>
                </a:spcBef>
                <a:spcAft>
                  <a:spcPct val="0"/>
                </a:spcAft>
                <a:defRPr/>
              </a:pPr>
              <a:t>10</a:t>
            </a:fld>
            <a:endParaRPr lang="en-US" smtClean="0">
              <a:solidFill>
                <a:srgbClr val="000000"/>
              </a:solidFill>
            </a:endParaRPr>
          </a:p>
        </p:txBody>
      </p:sp>
    </p:spTree>
    <p:extLst>
      <p:ext uri="{BB962C8B-B14F-4D97-AF65-F5344CB8AC3E}">
        <p14:creationId xmlns:p14="http://schemas.microsoft.com/office/powerpoint/2010/main" val="261999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768040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14</a:t>
            </a:fld>
            <a:endParaRPr lang="en-US"/>
          </a:p>
        </p:txBody>
      </p:sp>
    </p:spTree>
    <p:extLst>
      <p:ext uri="{BB962C8B-B14F-4D97-AF65-F5344CB8AC3E}">
        <p14:creationId xmlns:p14="http://schemas.microsoft.com/office/powerpoint/2010/main" val="425730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15</a:t>
            </a:fld>
            <a:endParaRPr lang="en-US"/>
          </a:p>
        </p:txBody>
      </p:sp>
    </p:spTree>
    <p:extLst>
      <p:ext uri="{BB962C8B-B14F-4D97-AF65-F5344CB8AC3E}">
        <p14:creationId xmlns:p14="http://schemas.microsoft.com/office/powerpoint/2010/main" val="2107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16</a:t>
            </a:fld>
            <a:endParaRPr lang="en-US" dirty="0"/>
          </a:p>
        </p:txBody>
      </p:sp>
    </p:spTree>
    <p:extLst>
      <p:ext uri="{BB962C8B-B14F-4D97-AF65-F5344CB8AC3E}">
        <p14:creationId xmlns:p14="http://schemas.microsoft.com/office/powerpoint/2010/main" val="2298120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17</a:t>
            </a:fld>
            <a:endParaRPr lang="en-US" dirty="0"/>
          </a:p>
        </p:txBody>
      </p:sp>
    </p:spTree>
    <p:extLst>
      <p:ext uri="{BB962C8B-B14F-4D97-AF65-F5344CB8AC3E}">
        <p14:creationId xmlns:p14="http://schemas.microsoft.com/office/powerpoint/2010/main" val="1269602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18</a:t>
            </a:fld>
            <a:endParaRPr lang="en-US"/>
          </a:p>
        </p:txBody>
      </p:sp>
    </p:spTree>
    <p:extLst>
      <p:ext uri="{BB962C8B-B14F-4D97-AF65-F5344CB8AC3E}">
        <p14:creationId xmlns:p14="http://schemas.microsoft.com/office/powerpoint/2010/main" val="379172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73841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20</a:t>
            </a:fld>
            <a:endParaRPr lang="en-US"/>
          </a:p>
        </p:txBody>
      </p:sp>
    </p:spTree>
    <p:extLst>
      <p:ext uri="{BB962C8B-B14F-4D97-AF65-F5344CB8AC3E}">
        <p14:creationId xmlns:p14="http://schemas.microsoft.com/office/powerpoint/2010/main" val="3644723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21</a:t>
            </a:fld>
            <a:endParaRPr lang="en-US"/>
          </a:p>
        </p:txBody>
      </p:sp>
    </p:spTree>
    <p:extLst>
      <p:ext uri="{BB962C8B-B14F-4D97-AF65-F5344CB8AC3E}">
        <p14:creationId xmlns:p14="http://schemas.microsoft.com/office/powerpoint/2010/main" val="265545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2</a:t>
            </a:fld>
            <a:endParaRPr lang="en-US"/>
          </a:p>
        </p:txBody>
      </p:sp>
    </p:spTree>
    <p:extLst>
      <p:ext uri="{BB962C8B-B14F-4D97-AF65-F5344CB8AC3E}">
        <p14:creationId xmlns:p14="http://schemas.microsoft.com/office/powerpoint/2010/main" val="1912991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22</a:t>
            </a:fld>
            <a:endParaRPr lang="en-US" dirty="0"/>
          </a:p>
        </p:txBody>
      </p:sp>
    </p:spTree>
    <p:extLst>
      <p:ext uri="{BB962C8B-B14F-4D97-AF65-F5344CB8AC3E}">
        <p14:creationId xmlns:p14="http://schemas.microsoft.com/office/powerpoint/2010/main" val="478723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23</a:t>
            </a:fld>
            <a:endParaRPr lang="en-US" dirty="0"/>
          </a:p>
        </p:txBody>
      </p:sp>
    </p:spTree>
    <p:extLst>
      <p:ext uri="{BB962C8B-B14F-4D97-AF65-F5344CB8AC3E}">
        <p14:creationId xmlns:p14="http://schemas.microsoft.com/office/powerpoint/2010/main" val="12517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F66F69-2E9D-5042-A500-46E02B61C3F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250250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25</a:t>
            </a:fld>
            <a:endParaRPr lang="en-US" dirty="0"/>
          </a:p>
        </p:txBody>
      </p:sp>
    </p:spTree>
    <p:extLst>
      <p:ext uri="{BB962C8B-B14F-4D97-AF65-F5344CB8AC3E}">
        <p14:creationId xmlns:p14="http://schemas.microsoft.com/office/powerpoint/2010/main" val="900863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4F66F69-2E9D-5042-A500-46E02B61C3F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11954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4F66F69-2E9D-5042-A500-46E02B61C3F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8809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549626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29</a:t>
            </a:fld>
            <a:endParaRPr lang="en-US" dirty="0"/>
          </a:p>
        </p:txBody>
      </p:sp>
    </p:spTree>
    <p:extLst>
      <p:ext uri="{BB962C8B-B14F-4D97-AF65-F5344CB8AC3E}">
        <p14:creationId xmlns:p14="http://schemas.microsoft.com/office/powerpoint/2010/main" val="3582035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30</a:t>
            </a:fld>
            <a:endParaRPr lang="en-US" dirty="0"/>
          </a:p>
        </p:txBody>
      </p:sp>
    </p:spTree>
    <p:extLst>
      <p:ext uri="{BB962C8B-B14F-4D97-AF65-F5344CB8AC3E}">
        <p14:creationId xmlns:p14="http://schemas.microsoft.com/office/powerpoint/2010/main" val="1879001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31</a:t>
            </a:fld>
            <a:endParaRPr lang="en-US" dirty="0"/>
          </a:p>
        </p:txBody>
      </p:sp>
    </p:spTree>
    <p:extLst>
      <p:ext uri="{BB962C8B-B14F-4D97-AF65-F5344CB8AC3E}">
        <p14:creationId xmlns:p14="http://schemas.microsoft.com/office/powerpoint/2010/main" val="235808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3</a:t>
            </a:fld>
            <a:endParaRPr lang="en-US"/>
          </a:p>
        </p:txBody>
      </p:sp>
    </p:spTree>
    <p:extLst>
      <p:ext uri="{BB962C8B-B14F-4D97-AF65-F5344CB8AC3E}">
        <p14:creationId xmlns:p14="http://schemas.microsoft.com/office/powerpoint/2010/main" val="3638149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33</a:t>
            </a:fld>
            <a:endParaRPr lang="en-US"/>
          </a:p>
        </p:txBody>
      </p:sp>
    </p:spTree>
    <p:extLst>
      <p:ext uri="{BB962C8B-B14F-4D97-AF65-F5344CB8AC3E}">
        <p14:creationId xmlns:p14="http://schemas.microsoft.com/office/powerpoint/2010/main" val="1343834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34</a:t>
            </a:fld>
            <a:endParaRPr lang="en-US"/>
          </a:p>
        </p:txBody>
      </p:sp>
    </p:spTree>
    <p:extLst>
      <p:ext uri="{BB962C8B-B14F-4D97-AF65-F5344CB8AC3E}">
        <p14:creationId xmlns:p14="http://schemas.microsoft.com/office/powerpoint/2010/main" val="3027255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35</a:t>
            </a:fld>
            <a:endParaRPr lang="en-US"/>
          </a:p>
        </p:txBody>
      </p:sp>
    </p:spTree>
    <p:extLst>
      <p:ext uri="{BB962C8B-B14F-4D97-AF65-F5344CB8AC3E}">
        <p14:creationId xmlns:p14="http://schemas.microsoft.com/office/powerpoint/2010/main" val="3430768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36</a:t>
            </a:fld>
            <a:endParaRPr lang="en-US" dirty="0"/>
          </a:p>
        </p:txBody>
      </p:sp>
    </p:spTree>
    <p:extLst>
      <p:ext uri="{BB962C8B-B14F-4D97-AF65-F5344CB8AC3E}">
        <p14:creationId xmlns:p14="http://schemas.microsoft.com/office/powerpoint/2010/main" val="719361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37</a:t>
            </a:fld>
            <a:endParaRPr lang="en-US" dirty="0"/>
          </a:p>
        </p:txBody>
      </p:sp>
    </p:spTree>
    <p:extLst>
      <p:ext uri="{BB962C8B-B14F-4D97-AF65-F5344CB8AC3E}">
        <p14:creationId xmlns:p14="http://schemas.microsoft.com/office/powerpoint/2010/main" val="2190908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6F69-2E9D-5042-A500-46E02B61C3FF}" type="slidenum">
              <a:rPr lang="en-US" smtClean="0"/>
              <a:pPr/>
              <a:t>38</a:t>
            </a:fld>
            <a:endParaRPr lang="en-US" dirty="0"/>
          </a:p>
        </p:txBody>
      </p:sp>
    </p:spTree>
    <p:extLst>
      <p:ext uri="{BB962C8B-B14F-4D97-AF65-F5344CB8AC3E}">
        <p14:creationId xmlns:p14="http://schemas.microsoft.com/office/powerpoint/2010/main" val="607372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C2D06-3B93-4CB6-9B06-2E6AB2E56FFF}" type="slidenum">
              <a:rPr lang="en-US" smtClean="0">
                <a:solidFill>
                  <a:srgbClr val="000000"/>
                </a:solidFill>
              </a:rPr>
              <a:pPr fontAlgn="base">
                <a:spcBef>
                  <a:spcPct val="0"/>
                </a:spcBef>
                <a:spcAft>
                  <a:spcPct val="0"/>
                </a:spcAft>
                <a:defRPr/>
              </a:pPr>
              <a:t>40</a:t>
            </a:fld>
            <a:endParaRPr lang="en-US" smtClean="0">
              <a:solidFill>
                <a:srgbClr val="000000"/>
              </a:solidFill>
            </a:endParaRPr>
          </a:p>
        </p:txBody>
      </p:sp>
    </p:spTree>
    <p:extLst>
      <p:ext uri="{BB962C8B-B14F-4D97-AF65-F5344CB8AC3E}">
        <p14:creationId xmlns:p14="http://schemas.microsoft.com/office/powerpoint/2010/main" val="371253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41</a:t>
            </a:fld>
            <a:endParaRPr lang="en-US"/>
          </a:p>
        </p:txBody>
      </p:sp>
    </p:spTree>
    <p:extLst>
      <p:ext uri="{BB962C8B-B14F-4D97-AF65-F5344CB8AC3E}">
        <p14:creationId xmlns:p14="http://schemas.microsoft.com/office/powerpoint/2010/main" val="3921485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42</a:t>
            </a:fld>
            <a:endParaRPr lang="en-US"/>
          </a:p>
        </p:txBody>
      </p:sp>
    </p:spTree>
    <p:extLst>
      <p:ext uri="{BB962C8B-B14F-4D97-AF65-F5344CB8AC3E}">
        <p14:creationId xmlns:p14="http://schemas.microsoft.com/office/powerpoint/2010/main" val="128259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43</a:t>
            </a:fld>
            <a:endParaRPr lang="en-US"/>
          </a:p>
        </p:txBody>
      </p:sp>
    </p:spTree>
    <p:extLst>
      <p:ext uri="{BB962C8B-B14F-4D97-AF65-F5344CB8AC3E}">
        <p14:creationId xmlns:p14="http://schemas.microsoft.com/office/powerpoint/2010/main" val="245373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4</a:t>
            </a:fld>
            <a:endParaRPr lang="en-US"/>
          </a:p>
        </p:txBody>
      </p:sp>
    </p:spTree>
    <p:extLst>
      <p:ext uri="{BB962C8B-B14F-4D97-AF65-F5344CB8AC3E}">
        <p14:creationId xmlns:p14="http://schemas.microsoft.com/office/powerpoint/2010/main" val="3640284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44</a:t>
            </a:fld>
            <a:endParaRPr lang="en-US"/>
          </a:p>
        </p:txBody>
      </p:sp>
    </p:spTree>
    <p:extLst>
      <p:ext uri="{BB962C8B-B14F-4D97-AF65-F5344CB8AC3E}">
        <p14:creationId xmlns:p14="http://schemas.microsoft.com/office/powerpoint/2010/main" val="2384930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45</a:t>
            </a:fld>
            <a:endParaRPr lang="en-US"/>
          </a:p>
        </p:txBody>
      </p:sp>
    </p:spTree>
    <p:extLst>
      <p:ext uri="{BB962C8B-B14F-4D97-AF65-F5344CB8AC3E}">
        <p14:creationId xmlns:p14="http://schemas.microsoft.com/office/powerpoint/2010/main" val="1732949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46</a:t>
            </a:fld>
            <a:endParaRPr lang="en-US"/>
          </a:p>
        </p:txBody>
      </p:sp>
    </p:spTree>
    <p:extLst>
      <p:ext uri="{BB962C8B-B14F-4D97-AF65-F5344CB8AC3E}">
        <p14:creationId xmlns:p14="http://schemas.microsoft.com/office/powerpoint/2010/main" val="23207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47</a:t>
            </a:fld>
            <a:endParaRPr lang="en-US"/>
          </a:p>
        </p:txBody>
      </p:sp>
    </p:spTree>
    <p:extLst>
      <p:ext uri="{BB962C8B-B14F-4D97-AF65-F5344CB8AC3E}">
        <p14:creationId xmlns:p14="http://schemas.microsoft.com/office/powerpoint/2010/main" val="3826041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26883CF-E110-426A-A7DC-E284BA377658}" type="slidenum">
              <a:rPr lang="en-US" smtClean="0"/>
              <a:t>48</a:t>
            </a:fld>
            <a:endParaRPr lang="en-US"/>
          </a:p>
        </p:txBody>
      </p:sp>
    </p:spTree>
    <p:extLst>
      <p:ext uri="{BB962C8B-B14F-4D97-AF65-F5344CB8AC3E}">
        <p14:creationId xmlns:p14="http://schemas.microsoft.com/office/powerpoint/2010/main" val="3952192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59C5A2-DA3C-4DB0-831F-89CBB21BE5FD}" type="slidenum">
              <a:rPr lang="en-US" smtClean="0"/>
              <a:pPr/>
              <a:t>49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657166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50</a:t>
            </a:fld>
            <a:endParaRPr lang="en-US"/>
          </a:p>
        </p:txBody>
      </p:sp>
    </p:spTree>
    <p:extLst>
      <p:ext uri="{BB962C8B-B14F-4D97-AF65-F5344CB8AC3E}">
        <p14:creationId xmlns:p14="http://schemas.microsoft.com/office/powerpoint/2010/main" val="3964720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51</a:t>
            </a:fld>
            <a:endParaRPr lang="en-US"/>
          </a:p>
        </p:txBody>
      </p:sp>
    </p:spTree>
    <p:extLst>
      <p:ext uri="{BB962C8B-B14F-4D97-AF65-F5344CB8AC3E}">
        <p14:creationId xmlns:p14="http://schemas.microsoft.com/office/powerpoint/2010/main" val="3608358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52</a:t>
            </a:fld>
            <a:endParaRPr lang="en-US"/>
          </a:p>
        </p:txBody>
      </p:sp>
    </p:spTree>
    <p:extLst>
      <p:ext uri="{BB962C8B-B14F-4D97-AF65-F5344CB8AC3E}">
        <p14:creationId xmlns:p14="http://schemas.microsoft.com/office/powerpoint/2010/main" val="2167133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53</a:t>
            </a:fld>
            <a:endParaRPr lang="en-US"/>
          </a:p>
        </p:txBody>
      </p:sp>
    </p:spTree>
    <p:extLst>
      <p:ext uri="{BB962C8B-B14F-4D97-AF65-F5344CB8AC3E}">
        <p14:creationId xmlns:p14="http://schemas.microsoft.com/office/powerpoint/2010/main" val="58525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a:t>
            </a:fld>
            <a:endParaRPr lang="en-US"/>
          </a:p>
        </p:txBody>
      </p:sp>
    </p:spTree>
    <p:extLst>
      <p:ext uri="{BB962C8B-B14F-4D97-AF65-F5344CB8AC3E}">
        <p14:creationId xmlns:p14="http://schemas.microsoft.com/office/powerpoint/2010/main" val="1838141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54</a:t>
            </a:fld>
            <a:endParaRPr lang="en-US"/>
          </a:p>
        </p:txBody>
      </p:sp>
    </p:spTree>
    <p:extLst>
      <p:ext uri="{BB962C8B-B14F-4D97-AF65-F5344CB8AC3E}">
        <p14:creationId xmlns:p14="http://schemas.microsoft.com/office/powerpoint/2010/main" val="3401048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55</a:t>
            </a:fld>
            <a:endParaRPr lang="en-US"/>
          </a:p>
        </p:txBody>
      </p:sp>
    </p:spTree>
    <p:extLst>
      <p:ext uri="{BB962C8B-B14F-4D97-AF65-F5344CB8AC3E}">
        <p14:creationId xmlns:p14="http://schemas.microsoft.com/office/powerpoint/2010/main" val="40741388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56</a:t>
            </a:fld>
            <a:endParaRPr lang="en-US"/>
          </a:p>
        </p:txBody>
      </p:sp>
    </p:spTree>
    <p:extLst>
      <p:ext uri="{BB962C8B-B14F-4D97-AF65-F5344CB8AC3E}">
        <p14:creationId xmlns:p14="http://schemas.microsoft.com/office/powerpoint/2010/main" val="3212666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57</a:t>
            </a:fld>
            <a:endParaRPr lang="en-US"/>
          </a:p>
        </p:txBody>
      </p:sp>
    </p:spTree>
    <p:extLst>
      <p:ext uri="{BB962C8B-B14F-4D97-AF65-F5344CB8AC3E}">
        <p14:creationId xmlns:p14="http://schemas.microsoft.com/office/powerpoint/2010/main" val="3225092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58</a:t>
            </a:fld>
            <a:endParaRPr lang="en-US"/>
          </a:p>
        </p:txBody>
      </p:sp>
    </p:spTree>
    <p:extLst>
      <p:ext uri="{BB962C8B-B14F-4D97-AF65-F5344CB8AC3E}">
        <p14:creationId xmlns:p14="http://schemas.microsoft.com/office/powerpoint/2010/main" val="21698515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59</a:t>
            </a:fld>
            <a:endParaRPr lang="en-US"/>
          </a:p>
        </p:txBody>
      </p:sp>
    </p:spTree>
    <p:extLst>
      <p:ext uri="{BB962C8B-B14F-4D97-AF65-F5344CB8AC3E}">
        <p14:creationId xmlns:p14="http://schemas.microsoft.com/office/powerpoint/2010/main" val="21765896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60</a:t>
            </a:fld>
            <a:endParaRPr lang="en-US"/>
          </a:p>
        </p:txBody>
      </p:sp>
    </p:spTree>
    <p:extLst>
      <p:ext uri="{BB962C8B-B14F-4D97-AF65-F5344CB8AC3E}">
        <p14:creationId xmlns:p14="http://schemas.microsoft.com/office/powerpoint/2010/main" val="2485555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C2D06-3B93-4CB6-9B06-2E6AB2E56FFF}" type="slidenum">
              <a:rPr lang="en-US" smtClean="0">
                <a:solidFill>
                  <a:srgbClr val="000000"/>
                </a:solidFill>
              </a:rPr>
              <a:pPr fontAlgn="base">
                <a:spcBef>
                  <a:spcPct val="0"/>
                </a:spcBef>
                <a:spcAft>
                  <a:spcPct val="0"/>
                </a:spcAft>
                <a:defRPr/>
              </a:pPr>
              <a:t>61</a:t>
            </a:fld>
            <a:endParaRPr lang="en-US" smtClean="0">
              <a:solidFill>
                <a:srgbClr val="000000"/>
              </a:solidFill>
            </a:endParaRPr>
          </a:p>
        </p:txBody>
      </p:sp>
    </p:spTree>
    <p:extLst>
      <p:ext uri="{BB962C8B-B14F-4D97-AF65-F5344CB8AC3E}">
        <p14:creationId xmlns:p14="http://schemas.microsoft.com/office/powerpoint/2010/main" val="3025202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63</a:t>
            </a:fld>
            <a:endParaRPr lang="en-US"/>
          </a:p>
        </p:txBody>
      </p:sp>
    </p:spTree>
    <p:extLst>
      <p:ext uri="{BB962C8B-B14F-4D97-AF65-F5344CB8AC3E}">
        <p14:creationId xmlns:p14="http://schemas.microsoft.com/office/powerpoint/2010/main" val="12905663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64</a:t>
            </a:fld>
            <a:endParaRPr lang="en-US"/>
          </a:p>
        </p:txBody>
      </p:sp>
    </p:spTree>
    <p:extLst>
      <p:ext uri="{BB962C8B-B14F-4D97-AF65-F5344CB8AC3E}">
        <p14:creationId xmlns:p14="http://schemas.microsoft.com/office/powerpoint/2010/main" val="341327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6</a:t>
            </a:fld>
            <a:endParaRPr lang="en-US"/>
          </a:p>
        </p:txBody>
      </p:sp>
    </p:spTree>
    <p:extLst>
      <p:ext uri="{BB962C8B-B14F-4D97-AF65-F5344CB8AC3E}">
        <p14:creationId xmlns:p14="http://schemas.microsoft.com/office/powerpoint/2010/main" val="32953883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65</a:t>
            </a:fld>
            <a:endParaRPr lang="en-US"/>
          </a:p>
        </p:txBody>
      </p:sp>
    </p:spTree>
    <p:extLst>
      <p:ext uri="{BB962C8B-B14F-4D97-AF65-F5344CB8AC3E}">
        <p14:creationId xmlns:p14="http://schemas.microsoft.com/office/powerpoint/2010/main" val="38092374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66</a:t>
            </a:fld>
            <a:endParaRPr lang="en-US"/>
          </a:p>
        </p:txBody>
      </p:sp>
    </p:spTree>
    <p:extLst>
      <p:ext uri="{BB962C8B-B14F-4D97-AF65-F5344CB8AC3E}">
        <p14:creationId xmlns:p14="http://schemas.microsoft.com/office/powerpoint/2010/main" val="3901755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67</a:t>
            </a:fld>
            <a:endParaRPr lang="en-US"/>
          </a:p>
        </p:txBody>
      </p:sp>
    </p:spTree>
    <p:extLst>
      <p:ext uri="{BB962C8B-B14F-4D97-AF65-F5344CB8AC3E}">
        <p14:creationId xmlns:p14="http://schemas.microsoft.com/office/powerpoint/2010/main" val="32470897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68</a:t>
            </a:fld>
            <a:endParaRPr lang="en-US"/>
          </a:p>
        </p:txBody>
      </p:sp>
    </p:spTree>
    <p:extLst>
      <p:ext uri="{BB962C8B-B14F-4D97-AF65-F5344CB8AC3E}">
        <p14:creationId xmlns:p14="http://schemas.microsoft.com/office/powerpoint/2010/main" val="5700742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69</a:t>
            </a:fld>
            <a:endParaRPr lang="en-US"/>
          </a:p>
        </p:txBody>
      </p:sp>
    </p:spTree>
    <p:extLst>
      <p:ext uri="{BB962C8B-B14F-4D97-AF65-F5344CB8AC3E}">
        <p14:creationId xmlns:p14="http://schemas.microsoft.com/office/powerpoint/2010/main" val="457965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70</a:t>
            </a:fld>
            <a:endParaRPr lang="en-US"/>
          </a:p>
        </p:txBody>
      </p:sp>
    </p:spTree>
    <p:extLst>
      <p:ext uri="{BB962C8B-B14F-4D97-AF65-F5344CB8AC3E}">
        <p14:creationId xmlns:p14="http://schemas.microsoft.com/office/powerpoint/2010/main" val="20893010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72</a:t>
            </a:fld>
            <a:endParaRPr lang="en-US"/>
          </a:p>
        </p:txBody>
      </p:sp>
    </p:spTree>
    <p:extLst>
      <p:ext uri="{BB962C8B-B14F-4D97-AF65-F5344CB8AC3E}">
        <p14:creationId xmlns:p14="http://schemas.microsoft.com/office/powerpoint/2010/main" val="8282428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73</a:t>
            </a:fld>
            <a:endParaRPr lang="en-US"/>
          </a:p>
        </p:txBody>
      </p:sp>
    </p:spTree>
    <p:extLst>
      <p:ext uri="{BB962C8B-B14F-4D97-AF65-F5344CB8AC3E}">
        <p14:creationId xmlns:p14="http://schemas.microsoft.com/office/powerpoint/2010/main" val="36383245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74</a:t>
            </a:fld>
            <a:endParaRPr lang="en-US"/>
          </a:p>
        </p:txBody>
      </p:sp>
    </p:spTree>
    <p:extLst>
      <p:ext uri="{BB962C8B-B14F-4D97-AF65-F5344CB8AC3E}">
        <p14:creationId xmlns:p14="http://schemas.microsoft.com/office/powerpoint/2010/main" val="10712057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75</a:t>
            </a:fld>
            <a:endParaRPr lang="en-US"/>
          </a:p>
        </p:txBody>
      </p:sp>
    </p:spTree>
    <p:extLst>
      <p:ext uri="{BB962C8B-B14F-4D97-AF65-F5344CB8AC3E}">
        <p14:creationId xmlns:p14="http://schemas.microsoft.com/office/powerpoint/2010/main" val="102440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7</a:t>
            </a:fld>
            <a:endParaRPr lang="en-US"/>
          </a:p>
        </p:txBody>
      </p:sp>
    </p:spTree>
    <p:extLst>
      <p:ext uri="{BB962C8B-B14F-4D97-AF65-F5344CB8AC3E}">
        <p14:creationId xmlns:p14="http://schemas.microsoft.com/office/powerpoint/2010/main" val="37466239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77</a:t>
            </a:fld>
            <a:endParaRPr lang="en-US"/>
          </a:p>
        </p:txBody>
      </p:sp>
    </p:spTree>
    <p:extLst>
      <p:ext uri="{BB962C8B-B14F-4D97-AF65-F5344CB8AC3E}">
        <p14:creationId xmlns:p14="http://schemas.microsoft.com/office/powerpoint/2010/main" val="175548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8</a:t>
            </a:fld>
            <a:endParaRPr lang="en-US"/>
          </a:p>
        </p:txBody>
      </p:sp>
    </p:spTree>
    <p:extLst>
      <p:ext uri="{BB962C8B-B14F-4D97-AF65-F5344CB8AC3E}">
        <p14:creationId xmlns:p14="http://schemas.microsoft.com/office/powerpoint/2010/main" val="357657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9</a:t>
            </a:fld>
            <a:endParaRPr lang="en-US"/>
          </a:p>
        </p:txBody>
      </p:sp>
    </p:spTree>
    <p:extLst>
      <p:ext uri="{BB962C8B-B14F-4D97-AF65-F5344CB8AC3E}">
        <p14:creationId xmlns:p14="http://schemas.microsoft.com/office/powerpoint/2010/main" val="230426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lIns="91440"/>
          <a:lstStyle>
            <a:lvl1pPr algn="ctr">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4" descr="acheiveNJ.png"/>
          <p:cNvPicPr>
            <a:picLocks noChangeAspect="1"/>
          </p:cNvPicPr>
          <p:nvPr userDrawn="1"/>
        </p:nvPicPr>
        <p:blipFill>
          <a:blip r:embed="rId2" cstate="print"/>
          <a:srcRect/>
          <a:stretch>
            <a:fillRect/>
          </a:stretch>
        </p:blipFill>
        <p:spPr bwMode="auto">
          <a:xfrm>
            <a:off x="3035301" y="1176340"/>
            <a:ext cx="3073400" cy="1508125"/>
          </a:xfrm>
          <a:prstGeom prst="rect">
            <a:avLst/>
          </a:prstGeom>
          <a:noFill/>
          <a:ln w="9525">
            <a:noFill/>
            <a:miter lim="800000"/>
            <a:headEnd/>
            <a:tailEnd/>
          </a:ln>
        </p:spPr>
      </p:pic>
      <p:sp>
        <p:nvSpPr>
          <p:cNvPr id="2" name="Title 1"/>
          <p:cNvSpPr>
            <a:spLocks noGrp="1"/>
          </p:cNvSpPr>
          <p:nvPr>
            <p:ph type="title"/>
          </p:nvPr>
        </p:nvSpPr>
        <p:spPr>
          <a:xfrm>
            <a:off x="0" y="3365251"/>
            <a:ext cx="9144000" cy="923330"/>
          </a:xfrm>
        </p:spPr>
        <p:txBody>
          <a:bodyPr lIns="91440" tIns="228600" bIns="228600">
            <a:spAutoFit/>
          </a:bodyPr>
          <a:lstStyle>
            <a:lvl1pPr algn="ctr">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79739" y="2076125"/>
            <a:ext cx="7772400" cy="369332"/>
          </a:xfrm>
        </p:spPr>
        <p:txBody>
          <a:bodyPr anchor="b"/>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94117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177279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177279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endParaRPr lang="en-US"/>
          </a:p>
        </p:txBody>
      </p:sp>
      <p:sp>
        <p:nvSpPr>
          <p:cNvPr id="6" name="Footer Placeholder 5"/>
          <p:cNvSpPr>
            <a:spLocks noGrp="1"/>
          </p:cNvSpPr>
          <p:nvPr>
            <p:ph type="ftr" sz="quarter" idx="11"/>
          </p:nvPr>
        </p:nvSpPr>
        <p:spPr>
          <a:xfrm>
            <a:off x="457200" y="6356352"/>
            <a:ext cx="699135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a:xfrm>
            <a:off x="7808914" y="6492877"/>
            <a:ext cx="1335087"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fld id="{0462592F-A5FC-4B0A-9A5C-D49ED753667C}" type="slidenum">
              <a:rPr lang="en-US"/>
              <a:pPr>
                <a:defRPr/>
              </a:pPr>
              <a:t>‹#›</a:t>
            </a:fld>
            <a:endParaRPr lang="en-US"/>
          </a:p>
        </p:txBody>
      </p:sp>
    </p:spTree>
    <p:extLst>
      <p:ext uri="{BB962C8B-B14F-4D97-AF65-F5344CB8AC3E}">
        <p14:creationId xmlns:p14="http://schemas.microsoft.com/office/powerpoint/2010/main" val="205448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165101" y="6480176"/>
            <a:ext cx="1717675" cy="276999"/>
          </a:xfrm>
          <a:prstGeom prst="rect">
            <a:avLst/>
          </a:prstGeom>
          <a:solidFill>
            <a:schemeClr val="accent5"/>
          </a:solidFill>
        </p:spPr>
        <p:txBody>
          <a:bodyPr>
            <a:spAutoFit/>
          </a:bodyPr>
          <a:lstStyle/>
          <a:p>
            <a:pPr algn="ctr" defTabSz="342900" fontAlgn="auto">
              <a:spcBef>
                <a:spcPts val="0"/>
              </a:spcBef>
              <a:spcAft>
                <a:spcPts val="0"/>
              </a:spcAft>
              <a:defRPr/>
            </a:pPr>
            <a:endParaRPr lang="en-US" sz="1200" b="1" cap="all" dirty="0">
              <a:solidFill>
                <a:srgbClr val="FFFFFF"/>
              </a:solidFill>
              <a:latin typeface="Franklin Gothic Book"/>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3426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7808914" y="6492877"/>
            <a:ext cx="1335087"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fld id="{74E2C674-51BB-4D83-95B7-4DDF4187F676}" type="slidenum">
              <a:rPr lang="en-US"/>
              <a:pPr>
                <a:defRPr/>
              </a:pPr>
              <a:t>‹#›</a:t>
            </a:fld>
            <a:endParaRPr lang="en-US"/>
          </a:p>
        </p:txBody>
      </p:sp>
    </p:spTree>
    <p:extLst>
      <p:ext uri="{BB962C8B-B14F-4D97-AF65-F5344CB8AC3E}">
        <p14:creationId xmlns:p14="http://schemas.microsoft.com/office/powerpoint/2010/main" val="369275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40" y="214314"/>
            <a:ext cx="7793037" cy="146208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1162050" y="6243638"/>
            <a:ext cx="1905000" cy="457200"/>
          </a:xfrm>
          <a:prstGeom prst="rect">
            <a:avLst/>
          </a:prstGeom>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657600" y="6243638"/>
            <a:ext cx="2895600" cy="457200"/>
          </a:xfrm>
          <a:prstGeom prst="rect">
            <a:avLst/>
          </a:prstGeo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7042150" y="6243638"/>
            <a:ext cx="1905000" cy="457200"/>
          </a:xfrm>
          <a:prstGeom prst="rect">
            <a:avLst/>
          </a:prstGeom>
        </p:spPr>
        <p:txBody>
          <a:bodyPr/>
          <a:lstStyle>
            <a:lvl1pPr>
              <a:defRPr/>
            </a:lvl1pPr>
          </a:lstStyle>
          <a:p>
            <a:pPr>
              <a:defRPr/>
            </a:pPr>
            <a:fld id="{F91AFE13-18EF-4667-ACCB-CAFAB3F7334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1369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29063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4" descr="acheiveNJ.png"/>
          <p:cNvPicPr>
            <a:picLocks noChangeAspect="1"/>
          </p:cNvPicPr>
          <p:nvPr userDrawn="1"/>
        </p:nvPicPr>
        <p:blipFill>
          <a:blip r:embed="rId2" cstate="print"/>
          <a:srcRect/>
          <a:stretch>
            <a:fillRect/>
          </a:stretch>
        </p:blipFill>
        <p:spPr bwMode="auto">
          <a:xfrm>
            <a:off x="3035300" y="1176338"/>
            <a:ext cx="3073400" cy="1508125"/>
          </a:xfrm>
          <a:prstGeom prst="rect">
            <a:avLst/>
          </a:prstGeom>
          <a:noFill/>
          <a:ln w="9525">
            <a:noFill/>
            <a:miter lim="800000"/>
            <a:headEnd/>
            <a:tailEnd/>
          </a:ln>
        </p:spPr>
      </p:pic>
      <p:sp>
        <p:nvSpPr>
          <p:cNvPr id="2" name="Title 1"/>
          <p:cNvSpPr>
            <a:spLocks noGrp="1"/>
          </p:cNvSpPr>
          <p:nvPr>
            <p:ph type="title"/>
          </p:nvPr>
        </p:nvSpPr>
        <p:spPr>
          <a:xfrm>
            <a:off x="0" y="3288307"/>
            <a:ext cx="9144000" cy="1077218"/>
          </a:xfrm>
        </p:spPr>
        <p:txBody>
          <a:bodyPr lIns="91440" tIns="228600" bIns="228600">
            <a:spAutoFit/>
          </a:bodyPr>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79739" y="945268"/>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endParaRPr lang="en-US"/>
          </a:p>
        </p:txBody>
      </p:sp>
      <p:sp>
        <p:nvSpPr>
          <p:cNvPr id="6" name="Footer Placeholder 5"/>
          <p:cNvSpPr>
            <a:spLocks noGrp="1"/>
          </p:cNvSpPr>
          <p:nvPr>
            <p:ph type="ftr" sz="quarter" idx="11"/>
          </p:nvPr>
        </p:nvSpPr>
        <p:spPr>
          <a:xfrm>
            <a:off x="457200" y="6356350"/>
            <a:ext cx="699135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a:xfrm>
            <a:off x="7808913" y="6492875"/>
            <a:ext cx="1335087"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fld id="{0462592F-A5FC-4B0A-9A5C-D49ED753667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165100" y="6480175"/>
            <a:ext cx="1717675" cy="338138"/>
          </a:xfrm>
          <a:prstGeom prst="rect">
            <a:avLst/>
          </a:prstGeom>
          <a:solidFill>
            <a:schemeClr val="accent5"/>
          </a:solidFill>
        </p:spPr>
        <p:txBody>
          <a:bodyPr>
            <a:spAutoFit/>
          </a:bodyPr>
          <a:lstStyle/>
          <a:p>
            <a:pPr algn="ctr" defTabSz="457200" fontAlgn="auto">
              <a:spcBef>
                <a:spcPts val="0"/>
              </a:spcBef>
              <a:spcAft>
                <a:spcPts val="0"/>
              </a:spcAft>
              <a:defRPr/>
            </a:pPr>
            <a:endParaRPr lang="en-US" sz="1600" b="1" cap="all" dirty="0">
              <a:solidFill>
                <a:srgbClr val="FFFFFF"/>
              </a:solidFill>
              <a:latin typeface="+mn-lt"/>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7808913" y="6492875"/>
            <a:ext cx="1335087"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fld id="{74E2C674-51BB-4D83-95B7-4DDF4187F67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4"/>
            <a:ext cx="7793037" cy="146208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1162050" y="6243638"/>
            <a:ext cx="1905000" cy="4572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657600" y="6243638"/>
            <a:ext cx="2895600" cy="4572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42150" y="6243638"/>
            <a:ext cx="1905000" cy="457200"/>
          </a:xfrm>
          <a:prstGeom prst="rect">
            <a:avLst/>
          </a:prstGeom>
        </p:spPr>
        <p:txBody>
          <a:bodyPr/>
          <a:lstStyle>
            <a:lvl1pPr>
              <a:defRPr/>
            </a:lvl1pPr>
          </a:lstStyle>
          <a:p>
            <a:pPr>
              <a:defRPr/>
            </a:pPr>
            <a:fld id="{F91AFE13-18EF-4667-ACCB-CAFAB3F73345}" type="slidenum">
              <a:rPr lang="en-US"/>
              <a:pPr>
                <a:defRPr/>
              </a:pPr>
              <a:t>‹#›</a:t>
            </a:fld>
            <a:endParaRPr lang="en-US"/>
          </a:p>
        </p:txBody>
      </p:sp>
    </p:spTree>
    <p:extLst>
      <p:ext uri="{BB962C8B-B14F-4D97-AF65-F5344CB8AC3E}">
        <p14:creationId xmlns:p14="http://schemas.microsoft.com/office/powerpoint/2010/main" val="423701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7"/>
            <a:ext cx="9144000" cy="1470025"/>
          </a:xfrm>
        </p:spPr>
        <p:txBody>
          <a:bodyPr lIns="91440"/>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253357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29063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088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Placeholder 1"/>
          <p:cNvSpPr txBox="1">
            <a:spLocks/>
          </p:cNvSpPr>
          <p:nvPr userDrawn="1"/>
        </p:nvSpPr>
        <p:spPr>
          <a:xfrm>
            <a:off x="0" y="6356350"/>
            <a:ext cx="9161463" cy="536575"/>
          </a:xfrm>
          <a:prstGeom prst="rect">
            <a:avLst/>
          </a:prstGeom>
          <a:solidFill>
            <a:schemeClr val="accent2"/>
          </a:solidFill>
        </p:spPr>
        <p:txBody>
          <a:bodyPr lIns="457200" anchor="ctr">
            <a:normAutofit fontScale="92500" lnSpcReduction="20000"/>
          </a:bodyPr>
          <a:lstStyle>
            <a:lvl1pPr algn="l" defTabSz="457200" rtl="0" eaLnBrk="1" latinLnBrk="0" hangingPunct="1">
              <a:spcBef>
                <a:spcPct val="0"/>
              </a:spcBef>
              <a:buNone/>
              <a:defRPr sz="3600" b="1" kern="1200">
                <a:solidFill>
                  <a:schemeClr val="bg1"/>
                </a:solidFill>
                <a:latin typeface="+mj-lt"/>
                <a:ea typeface="+mj-ea"/>
                <a:cs typeface="+mj-cs"/>
              </a:defRPr>
            </a:lvl1pPr>
          </a:lstStyle>
          <a:p>
            <a:pPr fontAlgn="auto">
              <a:spcAft>
                <a:spcPts val="0"/>
              </a:spcAft>
              <a:defRPr/>
            </a:pPr>
            <a:endParaRPr lang="en-US" dirty="0">
              <a:solidFill>
                <a:prstClr val="white"/>
              </a:solidFill>
            </a:endParaRPr>
          </a:p>
        </p:txBody>
      </p:sp>
      <p:sp>
        <p:nvSpPr>
          <p:cNvPr id="3075" name="Title Placeholder 1"/>
          <p:cNvSpPr>
            <a:spLocks noGrp="1"/>
          </p:cNvSpPr>
          <p:nvPr>
            <p:ph type="title"/>
          </p:nvPr>
        </p:nvSpPr>
        <p:spPr bwMode="auto">
          <a:xfrm>
            <a:off x="0" y="0"/>
            <a:ext cx="9161463" cy="1041400"/>
          </a:xfrm>
          <a:prstGeom prst="rect">
            <a:avLst/>
          </a:prstGeom>
          <a:solidFill>
            <a:schemeClr val="accent2"/>
          </a:solidFill>
          <a:ln w="9525">
            <a:noFill/>
            <a:miter lim="800000"/>
            <a:headEnd/>
            <a:tailEnd/>
          </a:ln>
        </p:spPr>
        <p:txBody>
          <a:bodyPr vert="horz" wrap="square" lIns="45720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183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7" name="Picture 7" descr="acheiveNJ.png"/>
          <p:cNvPicPr>
            <a:picLocks noChangeAspect="1"/>
          </p:cNvPicPr>
          <p:nvPr userDrawn="1"/>
        </p:nvPicPr>
        <p:blipFill>
          <a:blip r:embed="rId9" cstate="print"/>
          <a:srcRect/>
          <a:stretch>
            <a:fillRect/>
          </a:stretch>
        </p:blipFill>
        <p:spPr bwMode="auto">
          <a:xfrm>
            <a:off x="7605713" y="6057900"/>
            <a:ext cx="1443037" cy="708025"/>
          </a:xfrm>
          <a:prstGeom prst="rect">
            <a:avLst/>
          </a:prstGeom>
          <a:noFill/>
          <a:ln w="9525">
            <a:noFill/>
            <a:miter lim="800000"/>
            <a:headEnd/>
            <a:tailEnd/>
          </a:ln>
        </p:spPr>
      </p:pic>
      <p:sp>
        <p:nvSpPr>
          <p:cNvPr id="9" name="Slide Number Placeholder 3"/>
          <p:cNvSpPr txBox="1">
            <a:spLocks/>
          </p:cNvSpPr>
          <p:nvPr userDrawn="1"/>
        </p:nvSpPr>
        <p:spPr>
          <a:xfrm>
            <a:off x="7516813" y="6480175"/>
            <a:ext cx="1335087" cy="365125"/>
          </a:xfrm>
          <a:prstGeom prst="rect">
            <a:avLst/>
          </a:prstGeom>
          <a:noFill/>
        </p:spPr>
        <p:txBody>
          <a:bodyPr anchor="ctr"/>
          <a:lstStyle>
            <a:defPPr>
              <a:defRPr lang="en-US"/>
            </a:defPPr>
            <a:lvl1pPr marL="0" algn="r" defTabSz="457200" rtl="0" eaLnBrk="1" latinLnBrk="0" hangingPunct="1">
              <a:defRPr sz="105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127370A-C76D-43B1-BF81-FAD51E6A34FB}" type="slidenum">
              <a:rPr lang="en-US" smtClean="0">
                <a:solidFill>
                  <a:srgbClr val="F89C15">
                    <a:lumMod val="20000"/>
                    <a:lumOff val="80000"/>
                  </a:srgbClr>
                </a:solidFill>
              </a:rPr>
              <a:pPr fontAlgn="auto">
                <a:spcBef>
                  <a:spcPts val="0"/>
                </a:spcBef>
                <a:spcAft>
                  <a:spcPts val="0"/>
                </a:spcAft>
                <a:defRPr/>
              </a:pPr>
              <a:t>‹#›</a:t>
            </a:fld>
            <a:endParaRPr lang="en-US" dirty="0">
              <a:solidFill>
                <a:srgbClr val="F89C15">
                  <a:lumMod val="20000"/>
                  <a:lumOff val="80000"/>
                </a:srgbClr>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 id="2147483741" r:id="rId3"/>
    <p:sldLayoutId id="2147483742" r:id="rId4"/>
    <p:sldLayoutId id="2147483743" r:id="rId5"/>
    <p:sldLayoutId id="2147483744" r:id="rId6"/>
    <p:sldLayoutId id="2147483746"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457200" rtl="0" eaLnBrk="0" fontAlgn="base" hangingPunct="0">
        <a:spcBef>
          <a:spcPct val="0"/>
        </a:spcBef>
        <a:spcAft>
          <a:spcPct val="0"/>
        </a:spcAft>
        <a:defRPr sz="3600" b="1" kern="1200">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Franklin Gothic Medium" pitchFamily="34" charset="0"/>
        </a:defRPr>
      </a:lvl2pPr>
      <a:lvl3pPr algn="l" defTabSz="457200" rtl="0" eaLnBrk="0" fontAlgn="base" hangingPunct="0">
        <a:spcBef>
          <a:spcPct val="0"/>
        </a:spcBef>
        <a:spcAft>
          <a:spcPct val="0"/>
        </a:spcAft>
        <a:defRPr sz="3600" b="1">
          <a:solidFill>
            <a:schemeClr val="bg1"/>
          </a:solidFill>
          <a:latin typeface="Franklin Gothic Medium" pitchFamily="34" charset="0"/>
        </a:defRPr>
      </a:lvl3pPr>
      <a:lvl4pPr algn="l" defTabSz="457200" rtl="0" eaLnBrk="0" fontAlgn="base" hangingPunct="0">
        <a:spcBef>
          <a:spcPct val="0"/>
        </a:spcBef>
        <a:spcAft>
          <a:spcPct val="0"/>
        </a:spcAft>
        <a:defRPr sz="3600" b="1">
          <a:solidFill>
            <a:schemeClr val="bg1"/>
          </a:solidFill>
          <a:latin typeface="Franklin Gothic Medium" pitchFamily="34" charset="0"/>
        </a:defRPr>
      </a:lvl4pPr>
      <a:lvl5pPr algn="l" defTabSz="457200" rtl="0" eaLnBrk="0" fontAlgn="base" hangingPunct="0">
        <a:spcBef>
          <a:spcPct val="0"/>
        </a:spcBef>
        <a:spcAft>
          <a:spcPct val="0"/>
        </a:spcAft>
        <a:defRPr sz="3600" b="1">
          <a:solidFill>
            <a:schemeClr val="bg1"/>
          </a:solidFill>
          <a:latin typeface="Franklin Gothic Medium" pitchFamily="34" charset="0"/>
        </a:defRPr>
      </a:lvl5pPr>
      <a:lvl6pPr marL="457200" algn="l" defTabSz="457200" rtl="0" fontAlgn="base">
        <a:spcBef>
          <a:spcPct val="0"/>
        </a:spcBef>
        <a:spcAft>
          <a:spcPct val="0"/>
        </a:spcAft>
        <a:defRPr sz="3600" b="1">
          <a:solidFill>
            <a:schemeClr val="bg1"/>
          </a:solidFill>
          <a:latin typeface="Franklin Gothic Medium" pitchFamily="34" charset="0"/>
        </a:defRPr>
      </a:lvl6pPr>
      <a:lvl7pPr marL="914400" algn="l" defTabSz="457200" rtl="0" fontAlgn="base">
        <a:spcBef>
          <a:spcPct val="0"/>
        </a:spcBef>
        <a:spcAft>
          <a:spcPct val="0"/>
        </a:spcAft>
        <a:defRPr sz="3600" b="1">
          <a:solidFill>
            <a:schemeClr val="bg1"/>
          </a:solidFill>
          <a:latin typeface="Franklin Gothic Medium" pitchFamily="34" charset="0"/>
        </a:defRPr>
      </a:lvl7pPr>
      <a:lvl8pPr marL="1371600" algn="l" defTabSz="457200" rtl="0" fontAlgn="base">
        <a:spcBef>
          <a:spcPct val="0"/>
        </a:spcBef>
        <a:spcAft>
          <a:spcPct val="0"/>
        </a:spcAft>
        <a:defRPr sz="3600" b="1">
          <a:solidFill>
            <a:schemeClr val="bg1"/>
          </a:solidFill>
          <a:latin typeface="Franklin Gothic Medium" pitchFamily="34" charset="0"/>
        </a:defRPr>
      </a:lvl8pPr>
      <a:lvl9pPr marL="1828800" algn="l" defTabSz="457200" rtl="0" fontAlgn="base">
        <a:spcBef>
          <a:spcPct val="0"/>
        </a:spcBef>
        <a:spcAft>
          <a:spcPct val="0"/>
        </a:spcAft>
        <a:defRPr sz="3600" b="1">
          <a:solidFill>
            <a:schemeClr val="bg1"/>
          </a:solidFill>
          <a:latin typeface="Franklin Gothic Medium" pitchFamily="34" charset="0"/>
        </a:defRPr>
      </a:lvl9pPr>
    </p:titleStyle>
    <p:body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Placeholder 1"/>
          <p:cNvSpPr txBox="1">
            <a:spLocks/>
          </p:cNvSpPr>
          <p:nvPr userDrawn="1"/>
        </p:nvSpPr>
        <p:spPr>
          <a:xfrm>
            <a:off x="1" y="6356352"/>
            <a:ext cx="9161463" cy="536575"/>
          </a:xfrm>
          <a:prstGeom prst="rect">
            <a:avLst/>
          </a:prstGeom>
          <a:solidFill>
            <a:schemeClr val="accent2"/>
          </a:solidFill>
        </p:spPr>
        <p:txBody>
          <a:bodyPr lIns="342900" anchor="ctr">
            <a:normAutofit/>
          </a:bodyPr>
          <a:lstStyle>
            <a:lvl1pPr algn="l" defTabSz="457200" rtl="0" eaLnBrk="1" latinLnBrk="0" hangingPunct="1">
              <a:spcBef>
                <a:spcPct val="0"/>
              </a:spcBef>
              <a:buNone/>
              <a:defRPr sz="3600" b="1" kern="1200">
                <a:solidFill>
                  <a:schemeClr val="bg1"/>
                </a:solidFill>
                <a:latin typeface="+mj-lt"/>
                <a:ea typeface="+mj-ea"/>
                <a:cs typeface="+mj-cs"/>
              </a:defRPr>
            </a:lvl1pPr>
          </a:lstStyle>
          <a:p>
            <a:pPr fontAlgn="auto">
              <a:spcAft>
                <a:spcPts val="0"/>
              </a:spcAft>
              <a:defRPr/>
            </a:pPr>
            <a:endParaRPr lang="en-US" sz="2700" dirty="0">
              <a:solidFill>
                <a:prstClr val="white"/>
              </a:solidFill>
            </a:endParaRPr>
          </a:p>
        </p:txBody>
      </p:sp>
      <p:sp>
        <p:nvSpPr>
          <p:cNvPr id="3075" name="Title Placeholder 1"/>
          <p:cNvSpPr>
            <a:spLocks noGrp="1"/>
          </p:cNvSpPr>
          <p:nvPr>
            <p:ph type="title"/>
          </p:nvPr>
        </p:nvSpPr>
        <p:spPr bwMode="auto">
          <a:xfrm>
            <a:off x="1" y="0"/>
            <a:ext cx="9161463" cy="1041400"/>
          </a:xfrm>
          <a:prstGeom prst="rect">
            <a:avLst/>
          </a:prstGeom>
          <a:solidFill>
            <a:schemeClr val="accent2"/>
          </a:solidFill>
          <a:ln w="9525">
            <a:noFill/>
            <a:miter lim="800000"/>
            <a:headEnd/>
            <a:tailEnd/>
          </a:ln>
        </p:spPr>
        <p:txBody>
          <a:bodyPr vert="horz" wrap="square" lIns="45720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2"/>
            <a:ext cx="8229600" cy="14034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7" name="Picture 7" descr="acheiveNJ.png"/>
          <p:cNvPicPr>
            <a:picLocks noChangeAspect="1"/>
          </p:cNvPicPr>
          <p:nvPr userDrawn="1"/>
        </p:nvPicPr>
        <p:blipFill>
          <a:blip r:embed="rId9" cstate="print"/>
          <a:srcRect/>
          <a:stretch>
            <a:fillRect/>
          </a:stretch>
        </p:blipFill>
        <p:spPr bwMode="auto">
          <a:xfrm>
            <a:off x="7605714" y="6057902"/>
            <a:ext cx="1443037" cy="708025"/>
          </a:xfrm>
          <a:prstGeom prst="rect">
            <a:avLst/>
          </a:prstGeom>
          <a:noFill/>
          <a:ln w="9525">
            <a:noFill/>
            <a:miter lim="800000"/>
            <a:headEnd/>
            <a:tailEnd/>
          </a:ln>
        </p:spPr>
      </p:pic>
      <p:sp>
        <p:nvSpPr>
          <p:cNvPr id="9" name="Slide Number Placeholder 3"/>
          <p:cNvSpPr txBox="1">
            <a:spLocks/>
          </p:cNvSpPr>
          <p:nvPr userDrawn="1"/>
        </p:nvSpPr>
        <p:spPr>
          <a:xfrm>
            <a:off x="7516814" y="6480177"/>
            <a:ext cx="1335087" cy="365125"/>
          </a:xfrm>
          <a:prstGeom prst="rect">
            <a:avLst/>
          </a:prstGeom>
          <a:noFill/>
        </p:spPr>
        <p:txBody>
          <a:bodyPr anchor="ctr"/>
          <a:lstStyle>
            <a:defPPr>
              <a:defRPr lang="en-US"/>
            </a:defPPr>
            <a:lvl1pPr marL="0" algn="r" defTabSz="457200" rtl="0" eaLnBrk="1" latinLnBrk="0" hangingPunct="1">
              <a:defRPr sz="105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127370A-C76D-43B1-BF81-FAD51E6A34FB}" type="slidenum">
              <a:rPr lang="en-US" sz="788" smtClean="0">
                <a:solidFill>
                  <a:srgbClr val="F89C15">
                    <a:lumMod val="20000"/>
                    <a:lumOff val="80000"/>
                  </a:srgbClr>
                </a:solidFill>
              </a:rPr>
              <a:pPr fontAlgn="auto">
                <a:spcBef>
                  <a:spcPts val="0"/>
                </a:spcBef>
                <a:spcAft>
                  <a:spcPts val="0"/>
                </a:spcAft>
                <a:defRPr/>
              </a:pPr>
              <a:t>‹#›</a:t>
            </a:fld>
            <a:endParaRPr lang="en-US" sz="788" dirty="0">
              <a:solidFill>
                <a:srgbClr val="F89C15">
                  <a:lumMod val="20000"/>
                  <a:lumOff val="80000"/>
                </a:srgbClr>
              </a:solidFill>
            </a:endParaRPr>
          </a:p>
        </p:txBody>
      </p:sp>
    </p:spTree>
    <p:extLst>
      <p:ext uri="{BB962C8B-B14F-4D97-AF65-F5344CB8AC3E}">
        <p14:creationId xmlns:p14="http://schemas.microsoft.com/office/powerpoint/2010/main" val="24749482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342900" rtl="0" eaLnBrk="0" fontAlgn="base" hangingPunct="0">
        <a:spcBef>
          <a:spcPct val="0"/>
        </a:spcBef>
        <a:spcAft>
          <a:spcPct val="0"/>
        </a:spcAft>
        <a:defRPr sz="2700" b="1" kern="1200">
          <a:solidFill>
            <a:schemeClr val="bg1"/>
          </a:solidFill>
          <a:latin typeface="+mj-lt"/>
          <a:ea typeface="+mj-ea"/>
          <a:cs typeface="+mj-cs"/>
        </a:defRPr>
      </a:lvl1pPr>
      <a:lvl2pPr algn="l" defTabSz="342900" rtl="0" eaLnBrk="0" fontAlgn="base" hangingPunct="0">
        <a:spcBef>
          <a:spcPct val="0"/>
        </a:spcBef>
        <a:spcAft>
          <a:spcPct val="0"/>
        </a:spcAft>
        <a:defRPr sz="2700" b="1">
          <a:solidFill>
            <a:schemeClr val="bg1"/>
          </a:solidFill>
          <a:latin typeface="Franklin Gothic Medium" pitchFamily="34" charset="0"/>
        </a:defRPr>
      </a:lvl2pPr>
      <a:lvl3pPr algn="l" defTabSz="342900" rtl="0" eaLnBrk="0" fontAlgn="base" hangingPunct="0">
        <a:spcBef>
          <a:spcPct val="0"/>
        </a:spcBef>
        <a:spcAft>
          <a:spcPct val="0"/>
        </a:spcAft>
        <a:defRPr sz="2700" b="1">
          <a:solidFill>
            <a:schemeClr val="bg1"/>
          </a:solidFill>
          <a:latin typeface="Franklin Gothic Medium" pitchFamily="34" charset="0"/>
        </a:defRPr>
      </a:lvl3pPr>
      <a:lvl4pPr algn="l" defTabSz="342900" rtl="0" eaLnBrk="0" fontAlgn="base" hangingPunct="0">
        <a:spcBef>
          <a:spcPct val="0"/>
        </a:spcBef>
        <a:spcAft>
          <a:spcPct val="0"/>
        </a:spcAft>
        <a:defRPr sz="2700" b="1">
          <a:solidFill>
            <a:schemeClr val="bg1"/>
          </a:solidFill>
          <a:latin typeface="Franklin Gothic Medium" pitchFamily="34" charset="0"/>
        </a:defRPr>
      </a:lvl4pPr>
      <a:lvl5pPr algn="l" defTabSz="342900" rtl="0" eaLnBrk="0" fontAlgn="base" hangingPunct="0">
        <a:spcBef>
          <a:spcPct val="0"/>
        </a:spcBef>
        <a:spcAft>
          <a:spcPct val="0"/>
        </a:spcAft>
        <a:defRPr sz="2700" b="1">
          <a:solidFill>
            <a:schemeClr val="bg1"/>
          </a:solidFill>
          <a:latin typeface="Franklin Gothic Medium" pitchFamily="34" charset="0"/>
        </a:defRPr>
      </a:lvl5pPr>
      <a:lvl6pPr marL="342900" algn="l" defTabSz="342900" rtl="0" fontAlgn="base">
        <a:spcBef>
          <a:spcPct val="0"/>
        </a:spcBef>
        <a:spcAft>
          <a:spcPct val="0"/>
        </a:spcAft>
        <a:defRPr sz="2700" b="1">
          <a:solidFill>
            <a:schemeClr val="bg1"/>
          </a:solidFill>
          <a:latin typeface="Franklin Gothic Medium" pitchFamily="34" charset="0"/>
        </a:defRPr>
      </a:lvl6pPr>
      <a:lvl7pPr marL="685800" algn="l" defTabSz="342900" rtl="0" fontAlgn="base">
        <a:spcBef>
          <a:spcPct val="0"/>
        </a:spcBef>
        <a:spcAft>
          <a:spcPct val="0"/>
        </a:spcAft>
        <a:defRPr sz="2700" b="1">
          <a:solidFill>
            <a:schemeClr val="bg1"/>
          </a:solidFill>
          <a:latin typeface="Franklin Gothic Medium" pitchFamily="34" charset="0"/>
        </a:defRPr>
      </a:lvl7pPr>
      <a:lvl8pPr marL="1028700" algn="l" defTabSz="342900" rtl="0" fontAlgn="base">
        <a:spcBef>
          <a:spcPct val="0"/>
        </a:spcBef>
        <a:spcAft>
          <a:spcPct val="0"/>
        </a:spcAft>
        <a:defRPr sz="2700" b="1">
          <a:solidFill>
            <a:schemeClr val="bg1"/>
          </a:solidFill>
          <a:latin typeface="Franklin Gothic Medium" pitchFamily="34" charset="0"/>
        </a:defRPr>
      </a:lvl8pPr>
      <a:lvl9pPr marL="1371600" algn="l" defTabSz="342900" rtl="0" fontAlgn="base">
        <a:spcBef>
          <a:spcPct val="0"/>
        </a:spcBef>
        <a:spcAft>
          <a:spcPct val="0"/>
        </a:spcAft>
        <a:defRPr sz="2700" b="1">
          <a:solidFill>
            <a:schemeClr val="bg1"/>
          </a:solidFill>
          <a:latin typeface="Franklin Gothic Medium" pitchFamily="34" charset="0"/>
        </a:defRPr>
      </a:lvl9pPr>
    </p:titleStyle>
    <p:bodyStyle>
      <a:lvl1pPr marL="257175" indent="-257175" algn="l" defTabSz="342900" rtl="0" eaLnBrk="0" fontAlgn="base" hangingPunct="0">
        <a:lnSpc>
          <a:spcPct val="120000"/>
        </a:lnSpc>
        <a:spcBef>
          <a:spcPct val="20000"/>
        </a:spcBef>
        <a:spcAft>
          <a:spcPct val="0"/>
        </a:spcAft>
        <a:buClr>
          <a:srgbClr val="FBC473"/>
        </a:buClr>
        <a:buFont typeface="Arial" pitchFamily="34" charset="0"/>
        <a:buChar char="•"/>
        <a:defRPr sz="1500" kern="1200">
          <a:solidFill>
            <a:schemeClr val="tx1"/>
          </a:solidFill>
          <a:latin typeface="+mn-lt"/>
          <a:ea typeface="+mn-ea"/>
          <a:cs typeface="+mn-cs"/>
        </a:defRPr>
      </a:lvl1pPr>
      <a:lvl2pPr marL="557213" indent="-214313" algn="l" defTabSz="342900" rtl="0" eaLnBrk="0" fontAlgn="base" hangingPunct="0">
        <a:lnSpc>
          <a:spcPct val="120000"/>
        </a:lnSpc>
        <a:spcBef>
          <a:spcPct val="20000"/>
        </a:spcBef>
        <a:spcAft>
          <a:spcPct val="0"/>
        </a:spcAft>
        <a:buClr>
          <a:srgbClr val="FBC473"/>
        </a:buClr>
        <a:buFont typeface="Arial" pitchFamily="34" charset="0"/>
        <a:buChar char="–"/>
        <a:defRPr sz="1500" kern="1200">
          <a:solidFill>
            <a:schemeClr val="tx1"/>
          </a:solidFill>
          <a:latin typeface="+mn-lt"/>
          <a:ea typeface="+mn-ea"/>
          <a:cs typeface="+mn-cs"/>
        </a:defRPr>
      </a:lvl2pPr>
      <a:lvl3pPr marL="857250" indent="-171450" algn="l" defTabSz="342900" rtl="0" eaLnBrk="0" fontAlgn="base" hangingPunct="0">
        <a:lnSpc>
          <a:spcPct val="120000"/>
        </a:lnSpc>
        <a:spcBef>
          <a:spcPct val="20000"/>
        </a:spcBef>
        <a:spcAft>
          <a:spcPct val="0"/>
        </a:spcAft>
        <a:buClr>
          <a:srgbClr val="FBC473"/>
        </a:buClr>
        <a:buFont typeface="Arial" pitchFamily="34" charset="0"/>
        <a:buChar char="•"/>
        <a:defRPr sz="1200" kern="1200">
          <a:solidFill>
            <a:schemeClr val="tx1"/>
          </a:solidFill>
          <a:latin typeface="+mn-lt"/>
          <a:ea typeface="+mn-ea"/>
          <a:cs typeface="+mn-cs"/>
        </a:defRPr>
      </a:lvl3pPr>
      <a:lvl4pPr marL="1200150" indent="-171450" algn="l" defTabSz="342900" rtl="0" eaLnBrk="0" fontAlgn="base" hangingPunct="0">
        <a:lnSpc>
          <a:spcPct val="120000"/>
        </a:lnSpc>
        <a:spcBef>
          <a:spcPct val="20000"/>
        </a:spcBef>
        <a:spcAft>
          <a:spcPct val="0"/>
        </a:spcAft>
        <a:buClr>
          <a:srgbClr val="FBC473"/>
        </a:buClr>
        <a:buFont typeface="Arial" pitchFamily="34" charset="0"/>
        <a:buChar char="–"/>
        <a:defRPr sz="1050" kern="1200">
          <a:solidFill>
            <a:schemeClr val="tx1"/>
          </a:solidFill>
          <a:latin typeface="+mn-lt"/>
          <a:ea typeface="+mn-ea"/>
          <a:cs typeface="+mn-cs"/>
        </a:defRPr>
      </a:lvl4pPr>
      <a:lvl5pPr marL="1543050" indent="-171450" algn="l" defTabSz="342900" rtl="0" eaLnBrk="0" fontAlgn="base" hangingPunct="0">
        <a:lnSpc>
          <a:spcPct val="120000"/>
        </a:lnSpc>
        <a:spcBef>
          <a:spcPct val="20000"/>
        </a:spcBef>
        <a:spcAft>
          <a:spcPct val="0"/>
        </a:spcAft>
        <a:buClr>
          <a:srgbClr val="FBC473"/>
        </a:buClr>
        <a:buFont typeface="Arial" pitchFamily="34" charset="0"/>
        <a:buChar char="»"/>
        <a:defRPr sz="10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yu45Ct-dzoM"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state.nj.us/education/AchieveNJ/teacher/iqt/expectations/protocols.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state.nj.us/education/AchieveNJ/teacher/iqt/execution/calibration.pdf"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www.state.nj.us/education/AchieveNJ/teacher/iqt/execution/observation.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http://www.state.nj.us/education/AchieveNJ/pd/" TargetMode="External"/><Relationship Id="rId13" Type="http://schemas.microsoft.com/office/2007/relationships/diagramDrawing" Target="../diagrams/drawing6.xml"/><Relationship Id="rId3" Type="http://schemas.openxmlformats.org/officeDocument/2006/relationships/hyperlink" Target="mailto:educatorevaluation@doe.state.nj.us" TargetMode="External"/><Relationship Id="rId7" Type="http://schemas.openxmlformats.org/officeDocument/2006/relationships/hyperlink" Target="http://www.state.nj.us/education/AchieveNJ/scip/" TargetMode="External"/><Relationship Id="rId12" Type="http://schemas.openxmlformats.org/officeDocument/2006/relationships/diagramColors" Target="../diagrams/colors6.xml"/><Relationship Id="rId2" Type="http://schemas.openxmlformats.org/officeDocument/2006/relationships/hyperlink" Target="mailto:Peter.mazzagatti@doe.state.nj.us" TargetMode="External"/><Relationship Id="rId1" Type="http://schemas.openxmlformats.org/officeDocument/2006/relationships/slideLayout" Target="../slideLayouts/slideLayout4.xml"/><Relationship Id="rId6" Type="http://schemas.openxmlformats.org/officeDocument/2006/relationships/hyperlink" Target="http://www.state.nj.us/education/AchieveNJ/teacher/iqt/execution/observation.pdf" TargetMode="External"/><Relationship Id="rId11" Type="http://schemas.openxmlformats.org/officeDocument/2006/relationships/diagramQuickStyle" Target="../diagrams/quickStyle6.xml"/><Relationship Id="rId5" Type="http://schemas.openxmlformats.org/officeDocument/2006/relationships/hyperlink" Target="http://www.state.nj.us/education/AchieveNJ/teacher/iqt/execution/calibration.pdf" TargetMode="External"/><Relationship Id="rId10" Type="http://schemas.openxmlformats.org/officeDocument/2006/relationships/diagramLayout" Target="../diagrams/layout6.xml"/><Relationship Id="rId4" Type="http://schemas.openxmlformats.org/officeDocument/2006/relationships/hyperlink" Target="http://www.state.nj.us/education/AchieveNJ/" TargetMode="External"/><Relationship Id="rId9" Type="http://schemas.openxmlformats.org/officeDocument/2006/relationships/diagramData" Target="../diagrams/data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hyperlink" Target="mailto:paul.palek@doe.state.nj.us" TargetMode="External"/><Relationship Id="rId7" Type="http://schemas.openxmlformats.org/officeDocument/2006/relationships/hyperlink" Target="http://www.state.nj.us/education/AchieveNJ/teacher/iqt/training/AdministratorGoals.pdf" TargetMode="External"/><Relationship Id="rId12"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hyperlink" Target="http://www.state.nj.us/education/AchieveNJ/resources/UsingPrincipalEvaluationtoImproveSchoolLeaderEffectiveness.pdf" TargetMode="External"/><Relationship Id="rId11" Type="http://schemas.openxmlformats.org/officeDocument/2006/relationships/diagramColors" Target="../diagrams/colors10.xml"/><Relationship Id="rId5" Type="http://schemas.openxmlformats.org/officeDocument/2006/relationships/hyperlink" Target="http://www.state.nj.us/education/AchieveNJ/" TargetMode="External"/><Relationship Id="rId10" Type="http://schemas.openxmlformats.org/officeDocument/2006/relationships/diagramQuickStyle" Target="../diagrams/quickStyle10.xml"/><Relationship Id="rId4" Type="http://schemas.openxmlformats.org/officeDocument/2006/relationships/hyperlink" Target="mailto:educatorevaluation@doe.state.nj.us" TargetMode="External"/><Relationship Id="rId9"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hyperlink" Target="mailto:educatorevaluation@doe.state.nj.us" TargetMode="External"/><Relationship Id="rId7" Type="http://schemas.openxmlformats.org/officeDocument/2006/relationships/diagramData" Target="../diagrams/data17.xml"/><Relationship Id="rId2" Type="http://schemas.openxmlformats.org/officeDocument/2006/relationships/hyperlink" Target="mailto:Chelsea.Collins@doe.state.nj.us" TargetMode="External"/><Relationship Id="rId1" Type="http://schemas.openxmlformats.org/officeDocument/2006/relationships/slideLayout" Target="../slideLayouts/slideLayout4.xml"/><Relationship Id="rId6" Type="http://schemas.openxmlformats.org/officeDocument/2006/relationships/hyperlink" Target="http://www.nj.gov/education/AchieveNJ/teacher/ReflectivePracticeRationale.pdf" TargetMode="External"/><Relationship Id="rId11" Type="http://schemas.microsoft.com/office/2007/relationships/diagramDrawing" Target="../diagrams/drawing17.xml"/><Relationship Id="rId5" Type="http://schemas.openxmlformats.org/officeDocument/2006/relationships/hyperlink" Target="http://www.state.nj.us/education/AchieveNJ/achievementcoaches/" TargetMode="External"/><Relationship Id="rId10" Type="http://schemas.openxmlformats.org/officeDocument/2006/relationships/diagramColors" Target="../diagrams/colors17.xml"/><Relationship Id="rId4" Type="http://schemas.openxmlformats.org/officeDocument/2006/relationships/hyperlink" Target="http://www.state.nj.us/education/AchieveNJ/" TargetMode="External"/><Relationship Id="rId9" Type="http://schemas.openxmlformats.org/officeDocument/2006/relationships/diagramQuickStyle" Target="../diagrams/quickStyle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7150"/>
            <a:ext cx="9144000" cy="1593850"/>
          </a:xfrm>
        </p:spPr>
        <p:txBody>
          <a:bodyPr rtlCol="0">
            <a:normAutofit/>
          </a:bodyPr>
          <a:lstStyle/>
          <a:p>
            <a:pPr eaLnBrk="1" fontAlgn="auto" hangingPunct="1">
              <a:spcAft>
                <a:spcPts val="0"/>
              </a:spcAft>
              <a:defRPr/>
            </a:pPr>
            <a:r>
              <a:rPr lang="en-US" sz="4400" dirty="0" smtClean="0"/>
              <a:t>AchieveNJ: a Tool for Improving </a:t>
            </a:r>
            <a:r>
              <a:rPr lang="en-US" sz="4400" dirty="0"/>
              <a:t>T</a:t>
            </a:r>
            <a:r>
              <a:rPr lang="en-US" sz="4400" dirty="0" smtClean="0"/>
              <a:t>eaching and Leading</a:t>
            </a:r>
            <a:endParaRPr lang="en-US" sz="4400" dirty="0">
              <a:solidFill>
                <a:srgbClr val="FFC000"/>
              </a:solidFill>
            </a:endParaRPr>
          </a:p>
        </p:txBody>
      </p:sp>
      <p:pic>
        <p:nvPicPr>
          <p:cNvPr id="10243" name="Picture 2" descr="State of New Jersey Department of Education logo"/>
          <p:cNvPicPr>
            <a:picLocks noChangeAspect="1" noChangeArrowheads="1"/>
          </p:cNvPicPr>
          <p:nvPr/>
        </p:nvPicPr>
        <p:blipFill>
          <a:blip r:embed="rId3" cstate="print"/>
          <a:srcRect r="4713"/>
          <a:stretch>
            <a:fillRect/>
          </a:stretch>
        </p:blipFill>
        <p:spPr bwMode="auto">
          <a:xfrm>
            <a:off x="327025" y="961850"/>
            <a:ext cx="3159125" cy="522288"/>
          </a:xfrm>
          <a:prstGeom prst="rect">
            <a:avLst/>
          </a:prstGeom>
          <a:noFill/>
          <a:ln w="9525">
            <a:noFill/>
            <a:miter lim="800000"/>
            <a:headEnd/>
            <a:tailEnd/>
          </a:ln>
        </p:spPr>
      </p:pic>
      <p:sp>
        <p:nvSpPr>
          <p:cNvPr id="10245" name="TextBox 4"/>
          <p:cNvSpPr txBox="1">
            <a:spLocks noChangeArrowheads="1"/>
          </p:cNvSpPr>
          <p:nvPr/>
        </p:nvSpPr>
        <p:spPr bwMode="auto">
          <a:xfrm>
            <a:off x="1993900" y="4648200"/>
            <a:ext cx="4876800" cy="923330"/>
          </a:xfrm>
          <a:prstGeom prst="rect">
            <a:avLst/>
          </a:prstGeom>
          <a:noFill/>
          <a:ln w="9525">
            <a:noFill/>
            <a:miter lim="800000"/>
            <a:headEnd/>
            <a:tailEnd/>
          </a:ln>
        </p:spPr>
        <p:txBody>
          <a:bodyPr>
            <a:spAutoFit/>
          </a:bodyPr>
          <a:lstStyle/>
          <a:p>
            <a:pPr algn="ctr"/>
            <a:r>
              <a:rPr lang="en-US" b="1" dirty="0" smtClean="0">
                <a:latin typeface="Franklin Gothic Book" pitchFamily="34" charset="0"/>
              </a:rPr>
              <a:t>Office of Evaluation</a:t>
            </a:r>
          </a:p>
          <a:p>
            <a:pPr algn="ctr"/>
            <a:r>
              <a:rPr lang="en-US" b="1" dirty="0" smtClean="0">
                <a:latin typeface="Franklin Gothic Book" pitchFamily="34" charset="0"/>
              </a:rPr>
              <a:t>Division of Teacher and Leader Effectiveness</a:t>
            </a:r>
          </a:p>
          <a:p>
            <a:pPr algn="ctr"/>
            <a:r>
              <a:rPr lang="en-US" b="1" dirty="0" smtClean="0">
                <a:latin typeface="Franklin Gothic Book" pitchFamily="34" charset="0"/>
              </a:rPr>
              <a:t>Summer 2017</a:t>
            </a:r>
            <a:endParaRPr lang="en-US" dirty="0">
              <a:latin typeface="Franklin Gothic Book" pitchFamily="34" charset="0"/>
            </a:endParaRPr>
          </a:p>
        </p:txBody>
      </p:sp>
      <p:pic>
        <p:nvPicPr>
          <p:cNvPr id="6" name="Picture 5" descr="AchieveNJ Teach.Lead.Grow.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450" y="257175"/>
            <a:ext cx="3473958" cy="17093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7150"/>
            <a:ext cx="9144000" cy="1593850"/>
          </a:xfrm>
        </p:spPr>
        <p:txBody>
          <a:bodyPr rtlCol="0">
            <a:normAutofit fontScale="90000"/>
          </a:bodyPr>
          <a:lstStyle/>
          <a:p>
            <a:pPr eaLnBrk="1" fontAlgn="auto" hangingPunct="1">
              <a:spcAft>
                <a:spcPts val="0"/>
              </a:spcAft>
              <a:defRPr/>
            </a:pPr>
            <a:r>
              <a:rPr lang="en-US" sz="4400" dirty="0" smtClean="0"/>
              <a:t>Teacher Evaluation</a:t>
            </a:r>
            <a:r>
              <a:rPr lang="en-US" sz="2800" dirty="0" smtClean="0"/>
              <a:t/>
            </a:r>
            <a:br>
              <a:rPr lang="en-US" sz="2800" dirty="0" smtClean="0"/>
            </a:br>
            <a:r>
              <a:rPr lang="en-US" sz="2800" dirty="0" smtClean="0"/>
              <a:t>Using </a:t>
            </a:r>
            <a:r>
              <a:rPr lang="en-US" sz="2800" dirty="0"/>
              <a:t>Accurate Evaluations to Inform Quality Professional Development</a:t>
            </a:r>
          </a:p>
        </p:txBody>
      </p:sp>
      <p:pic>
        <p:nvPicPr>
          <p:cNvPr id="10243" name="Picture 2" descr="State of New Jersey Department of Education logo"/>
          <p:cNvPicPr>
            <a:picLocks noChangeAspect="1" noChangeArrowheads="1"/>
          </p:cNvPicPr>
          <p:nvPr/>
        </p:nvPicPr>
        <p:blipFill>
          <a:blip r:embed="rId3" cstate="print"/>
          <a:srcRect r="4713"/>
          <a:stretch>
            <a:fillRect/>
          </a:stretch>
        </p:blipFill>
        <p:spPr bwMode="auto">
          <a:xfrm>
            <a:off x="327025" y="895350"/>
            <a:ext cx="3159125" cy="522288"/>
          </a:xfrm>
          <a:prstGeom prst="rect">
            <a:avLst/>
          </a:prstGeom>
          <a:noFill/>
          <a:ln w="9525">
            <a:noFill/>
            <a:miter lim="800000"/>
            <a:headEnd/>
            <a:tailEnd/>
          </a:ln>
        </p:spPr>
      </p:pic>
      <p:sp>
        <p:nvSpPr>
          <p:cNvPr id="10245" name="TextBox 4"/>
          <p:cNvSpPr txBox="1">
            <a:spLocks noChangeArrowheads="1"/>
          </p:cNvSpPr>
          <p:nvPr/>
        </p:nvSpPr>
        <p:spPr bwMode="auto">
          <a:xfrm>
            <a:off x="1993900" y="4648200"/>
            <a:ext cx="4876800" cy="923330"/>
          </a:xfrm>
          <a:prstGeom prst="rect">
            <a:avLst/>
          </a:prstGeom>
          <a:noFill/>
          <a:ln w="9525">
            <a:noFill/>
            <a:miter lim="800000"/>
            <a:headEnd/>
            <a:tailEnd/>
          </a:ln>
        </p:spPr>
        <p:txBody>
          <a:bodyPr>
            <a:spAutoFit/>
          </a:bodyPr>
          <a:lstStyle/>
          <a:p>
            <a:pPr algn="ctr"/>
            <a:r>
              <a:rPr lang="en-US" b="1" dirty="0" smtClean="0">
                <a:latin typeface="Franklin Gothic Book" pitchFamily="34" charset="0"/>
              </a:rPr>
              <a:t>Office of Evaluation</a:t>
            </a:r>
          </a:p>
          <a:p>
            <a:pPr algn="ctr"/>
            <a:r>
              <a:rPr lang="en-US" b="1" dirty="0" smtClean="0">
                <a:latin typeface="Franklin Gothic Book" pitchFamily="34" charset="0"/>
              </a:rPr>
              <a:t>Division of Teacher and Leader Effectiveness</a:t>
            </a:r>
          </a:p>
          <a:p>
            <a:pPr algn="ctr"/>
            <a:r>
              <a:rPr lang="en-US" b="1" dirty="0" smtClean="0">
                <a:latin typeface="Franklin Gothic Book" pitchFamily="34" charset="0"/>
              </a:rPr>
              <a:t>Summer 2017</a:t>
            </a:r>
            <a:endParaRPr lang="en-US" dirty="0">
              <a:latin typeface="Franklin Gothic Book" pitchFamily="34" charset="0"/>
            </a:endParaRPr>
          </a:p>
        </p:txBody>
      </p:sp>
      <p:pic>
        <p:nvPicPr>
          <p:cNvPr id="6" name="Picture 5" descr="AchieveNJ. Teach.Lead.Grow.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450" y="257175"/>
            <a:ext cx="3473958" cy="1709366"/>
          </a:xfrm>
          <a:prstGeom prst="rect">
            <a:avLst/>
          </a:prstGeom>
        </p:spPr>
      </p:pic>
    </p:spTree>
    <p:extLst>
      <p:ext uri="{BB962C8B-B14F-4D97-AF65-F5344CB8AC3E}">
        <p14:creationId xmlns:p14="http://schemas.microsoft.com/office/powerpoint/2010/main" val="323463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
            </a:r>
            <a:br>
              <a:rPr lang="en-US" sz="3200" b="0" dirty="0" smtClean="0"/>
            </a:br>
            <a:r>
              <a:rPr lang="en-US" sz="3200" b="0" dirty="0"/>
              <a:t/>
            </a:r>
            <a:br>
              <a:rPr lang="en-US" sz="3200" b="0" dirty="0"/>
            </a:br>
            <a:r>
              <a:rPr lang="en-US" sz="3200" b="0" dirty="0" smtClean="0"/>
              <a:t/>
            </a:r>
            <a:br>
              <a:rPr lang="en-US" sz="3200" b="0" dirty="0" smtClean="0"/>
            </a:br>
            <a:r>
              <a:rPr lang="en-US" sz="3200" b="0" dirty="0" smtClean="0"/>
              <a:t>Agenda </a:t>
            </a:r>
            <a:br>
              <a:rPr lang="en-US" sz="3200" b="0" dirty="0" smtClean="0"/>
            </a:br>
            <a:r>
              <a:rPr lang="en-US" sz="3200" b="0" dirty="0"/>
              <a:t/>
            </a:r>
            <a:br>
              <a:rPr lang="en-US" sz="3200" b="0" dirty="0"/>
            </a:br>
            <a:r>
              <a:rPr lang="en-US" sz="3200" b="0" dirty="0" smtClean="0"/>
              <a:t>(Using accurate Evaluations to inform quality professional development(</a:t>
            </a:r>
            <a:endParaRPr lang="en-US" sz="3200" b="0" dirty="0"/>
          </a:p>
        </p:txBody>
      </p:sp>
      <p:sp>
        <p:nvSpPr>
          <p:cNvPr id="3" name="Content Placeholder 2"/>
          <p:cNvSpPr>
            <a:spLocks noGrp="1"/>
          </p:cNvSpPr>
          <p:nvPr>
            <p:ph idx="1"/>
          </p:nvPr>
        </p:nvSpPr>
        <p:spPr>
          <a:xfrm>
            <a:off x="284027" y="1693609"/>
            <a:ext cx="4591415" cy="3250121"/>
          </a:xfrm>
        </p:spPr>
        <p:txBody>
          <a:bodyPr/>
          <a:lstStyle/>
          <a:p>
            <a:pPr marL="0" indent="0">
              <a:buNone/>
            </a:pPr>
            <a:r>
              <a:rPr lang="en-US" sz="1800" dirty="0" smtClean="0"/>
              <a:t>In this session, we will discuss ways that teacher evaluation can be used to continue to strengthen teaching</a:t>
            </a:r>
          </a:p>
          <a:p>
            <a:r>
              <a:rPr lang="en-US" sz="1800" dirty="0" smtClean="0"/>
              <a:t>Improving accuracy of evaluation scores</a:t>
            </a:r>
          </a:p>
          <a:p>
            <a:r>
              <a:rPr lang="en-US" sz="1800" dirty="0" smtClean="0"/>
              <a:t>Aligning evaluation results to meaningful professional development plans</a:t>
            </a:r>
          </a:p>
          <a:p>
            <a:r>
              <a:rPr lang="en-US" sz="1800" dirty="0" smtClean="0"/>
              <a:t>Leveraging </a:t>
            </a:r>
            <a:r>
              <a:rPr lang="en-US" sz="1800" dirty="0" err="1" smtClean="0"/>
              <a:t>ScIPs</a:t>
            </a:r>
            <a:r>
              <a:rPr lang="en-US" sz="1800" dirty="0" smtClean="0"/>
              <a:t> to provide strong professional development and support for staff particular novice teachers</a:t>
            </a:r>
          </a:p>
        </p:txBody>
      </p:sp>
      <p:graphicFrame>
        <p:nvGraphicFramePr>
          <p:cNvPr id="5" name="Diagram 4" descr="Graphic. Accurate evaluation and quality professional development affects improved teaching"/>
          <p:cNvGraphicFramePr/>
          <p:nvPr>
            <p:extLst>
              <p:ext uri="{D42A27DB-BD31-4B8C-83A1-F6EECF244321}">
                <p14:modId xmlns:p14="http://schemas.microsoft.com/office/powerpoint/2010/main" val="3709766966"/>
              </p:ext>
            </p:extLst>
          </p:nvPr>
        </p:nvGraphicFramePr>
        <p:xfrm>
          <a:off x="5424054" y="1481096"/>
          <a:ext cx="3550129" cy="1843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4784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The Value Of Accurate Data</a:t>
            </a:r>
            <a:endParaRPr lang="en-US" sz="3200" b="0" dirty="0"/>
          </a:p>
        </p:txBody>
      </p:sp>
      <p:sp>
        <p:nvSpPr>
          <p:cNvPr id="4" name="Content Placeholder 3"/>
          <p:cNvSpPr>
            <a:spLocks noGrp="1"/>
          </p:cNvSpPr>
          <p:nvPr>
            <p:ph idx="1"/>
          </p:nvPr>
        </p:nvSpPr>
        <p:spPr>
          <a:xfrm>
            <a:off x="457199" y="2057400"/>
            <a:ext cx="3100648" cy="428322"/>
          </a:xfrm>
          <a:prstGeom prst="rect">
            <a:avLst/>
          </a:prstGeom>
        </p:spPr>
        <p:txBody>
          <a:bodyPr wrap="square">
            <a:spAutoFit/>
          </a:bodyPr>
          <a:lstStyle/>
          <a:p>
            <a:r>
              <a:rPr lang="en-US" sz="2000" dirty="0" smtClean="0">
                <a:hlinkClick r:id="rId2"/>
              </a:rPr>
              <a:t>Data and World Health</a:t>
            </a:r>
            <a:endParaRPr lang="en-US" sz="2000" dirty="0"/>
          </a:p>
        </p:txBody>
      </p:sp>
    </p:spTree>
    <p:extLst>
      <p:ext uri="{BB962C8B-B14F-4D97-AF65-F5344CB8AC3E}">
        <p14:creationId xmlns:p14="http://schemas.microsoft.com/office/powerpoint/2010/main" val="287642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0160"/>
          </a:xfrm>
        </p:spPr>
        <p:txBody>
          <a:bodyPr>
            <a:normAutofit/>
          </a:bodyPr>
          <a:lstStyle/>
          <a:p>
            <a:r>
              <a:rPr lang="en-US" sz="3200" b="0" dirty="0"/>
              <a:t>Observation Scores </a:t>
            </a:r>
            <a:r>
              <a:rPr lang="en-US" sz="3200" b="0" dirty="0" smtClean="0"/>
              <a:t>In </a:t>
            </a:r>
            <a:r>
              <a:rPr lang="en-US" sz="3200" b="0" dirty="0"/>
              <a:t>Two Districts</a:t>
            </a:r>
          </a:p>
        </p:txBody>
      </p:sp>
      <p:sp>
        <p:nvSpPr>
          <p:cNvPr id="7" name="Content Placeholder 2"/>
          <p:cNvSpPr txBox="1">
            <a:spLocks/>
          </p:cNvSpPr>
          <p:nvPr/>
        </p:nvSpPr>
        <p:spPr bwMode="auto">
          <a:xfrm>
            <a:off x="536171" y="1382604"/>
            <a:ext cx="8071658" cy="757130"/>
          </a:xfrm>
          <a:prstGeom prst="rect">
            <a:avLst/>
          </a:prstGeom>
          <a:noFill/>
          <a:ln w="9525">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257175" indent="-257175" algn="l" defTabSz="342900" rtl="0" eaLnBrk="0" fontAlgn="base" hangingPunct="0">
              <a:lnSpc>
                <a:spcPct val="120000"/>
              </a:lnSpc>
              <a:spcBef>
                <a:spcPct val="20000"/>
              </a:spcBef>
              <a:spcAft>
                <a:spcPct val="0"/>
              </a:spcAft>
              <a:buClr>
                <a:srgbClr val="FBC473"/>
              </a:buClr>
              <a:buFont typeface="Arial" pitchFamily="34" charset="0"/>
              <a:buChar char="•"/>
              <a:defRPr sz="1500" kern="1200">
                <a:solidFill>
                  <a:schemeClr val="tx1"/>
                </a:solidFill>
                <a:latin typeface="+mn-lt"/>
                <a:ea typeface="+mn-ea"/>
                <a:cs typeface="+mn-cs"/>
              </a:defRPr>
            </a:lvl1pPr>
            <a:lvl2pPr marL="557213" indent="-214313" algn="l" defTabSz="342900" rtl="0" eaLnBrk="0" fontAlgn="base" hangingPunct="0">
              <a:lnSpc>
                <a:spcPct val="120000"/>
              </a:lnSpc>
              <a:spcBef>
                <a:spcPct val="20000"/>
              </a:spcBef>
              <a:spcAft>
                <a:spcPct val="0"/>
              </a:spcAft>
              <a:buClr>
                <a:srgbClr val="FBC473"/>
              </a:buClr>
              <a:buFont typeface="Arial" pitchFamily="34" charset="0"/>
              <a:buChar char="–"/>
              <a:defRPr sz="1500" kern="1200">
                <a:solidFill>
                  <a:schemeClr val="tx1"/>
                </a:solidFill>
                <a:latin typeface="+mn-lt"/>
                <a:ea typeface="+mn-ea"/>
                <a:cs typeface="+mn-cs"/>
              </a:defRPr>
            </a:lvl2pPr>
            <a:lvl3pPr marL="857250" indent="-171450" algn="l" defTabSz="342900" rtl="0" eaLnBrk="0" fontAlgn="base" hangingPunct="0">
              <a:lnSpc>
                <a:spcPct val="120000"/>
              </a:lnSpc>
              <a:spcBef>
                <a:spcPct val="20000"/>
              </a:spcBef>
              <a:spcAft>
                <a:spcPct val="0"/>
              </a:spcAft>
              <a:buClr>
                <a:srgbClr val="FBC473"/>
              </a:buClr>
              <a:buFont typeface="Arial" pitchFamily="34" charset="0"/>
              <a:buChar char="•"/>
              <a:defRPr sz="1200" kern="1200">
                <a:solidFill>
                  <a:schemeClr val="tx1"/>
                </a:solidFill>
                <a:latin typeface="+mn-lt"/>
                <a:ea typeface="+mn-ea"/>
                <a:cs typeface="+mn-cs"/>
              </a:defRPr>
            </a:lvl3pPr>
            <a:lvl4pPr marL="1200150" indent="-171450" algn="l" defTabSz="342900" rtl="0" eaLnBrk="0" fontAlgn="base" hangingPunct="0">
              <a:lnSpc>
                <a:spcPct val="120000"/>
              </a:lnSpc>
              <a:spcBef>
                <a:spcPct val="20000"/>
              </a:spcBef>
              <a:spcAft>
                <a:spcPct val="0"/>
              </a:spcAft>
              <a:buClr>
                <a:srgbClr val="FBC473"/>
              </a:buClr>
              <a:buFont typeface="Arial" pitchFamily="34" charset="0"/>
              <a:buChar char="–"/>
              <a:defRPr sz="1050" kern="1200">
                <a:solidFill>
                  <a:schemeClr val="tx1"/>
                </a:solidFill>
                <a:latin typeface="+mn-lt"/>
                <a:ea typeface="+mn-ea"/>
                <a:cs typeface="+mn-cs"/>
              </a:defRPr>
            </a:lvl4pPr>
            <a:lvl5pPr marL="1543050" indent="-171450" algn="l" defTabSz="342900" rtl="0" eaLnBrk="0" fontAlgn="base" hangingPunct="0">
              <a:lnSpc>
                <a:spcPct val="120000"/>
              </a:lnSpc>
              <a:spcBef>
                <a:spcPct val="20000"/>
              </a:spcBef>
              <a:spcAft>
                <a:spcPct val="0"/>
              </a:spcAft>
              <a:buClr>
                <a:srgbClr val="FBC473"/>
              </a:buClr>
              <a:buFont typeface="Arial" pitchFamily="34" charset="0"/>
              <a:buChar char="»"/>
              <a:defRPr sz="10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pitchFamily="34" charset="0"/>
              <a:buNone/>
            </a:pPr>
            <a:r>
              <a:rPr lang="en-US" sz="1800" smtClean="0"/>
              <a:t>Which data set is more likely to tell a school district “where to go and how to act?”  Why?</a:t>
            </a:r>
            <a:endParaRPr lang="en-US" sz="1800" dirty="0"/>
          </a:p>
        </p:txBody>
      </p:sp>
      <p:graphicFrame>
        <p:nvGraphicFramePr>
          <p:cNvPr id="10" name="Chart 9" descr="Historgram of District 2.  On x axis are teachers; on y axis are observation scores. &#10;In District 2, techers' observation scores vary"/>
          <p:cNvGraphicFramePr/>
          <p:nvPr>
            <p:extLst>
              <p:ext uri="{D42A27DB-BD31-4B8C-83A1-F6EECF244321}">
                <p14:modId xmlns:p14="http://schemas.microsoft.com/office/powerpoint/2010/main" val="4102944766"/>
              </p:ext>
            </p:extLst>
          </p:nvPr>
        </p:nvGraphicFramePr>
        <p:xfrm>
          <a:off x="4714860" y="2255436"/>
          <a:ext cx="3804646" cy="3663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Historgram of District 1.  On x axis are teachers; on y axis are observation scores. &#10;In District 1, most teachers received a score of 3"/>
          <p:cNvGraphicFramePr>
            <a:graphicFrameLocks/>
          </p:cNvGraphicFramePr>
          <p:nvPr>
            <p:extLst>
              <p:ext uri="{D42A27DB-BD31-4B8C-83A1-F6EECF244321}">
                <p14:modId xmlns:p14="http://schemas.microsoft.com/office/powerpoint/2010/main" val="2424099444"/>
              </p:ext>
            </p:extLst>
          </p:nvPr>
        </p:nvGraphicFramePr>
        <p:xfrm>
          <a:off x="845820" y="2255436"/>
          <a:ext cx="3638138" cy="36632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847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acher Evaluation: A tool for improving teaching. Slide 1 of 2"/>
          <p:cNvSpPr>
            <a:spLocks noGrp="1"/>
          </p:cNvSpPr>
          <p:nvPr>
            <p:ph type="title"/>
          </p:nvPr>
        </p:nvSpPr>
        <p:spPr/>
        <p:txBody>
          <a:bodyPr/>
          <a:lstStyle/>
          <a:p>
            <a:r>
              <a:rPr lang="en-US" sz="3200" b="0" dirty="0" smtClean="0"/>
              <a:t>Teacher Evaluation: </a:t>
            </a:r>
            <a:br>
              <a:rPr lang="en-US" sz="3200" b="0" dirty="0" smtClean="0"/>
            </a:br>
            <a:r>
              <a:rPr lang="en-US" sz="3200" b="0" dirty="0" smtClean="0"/>
              <a:t>A Tool For Improving Teaching </a:t>
            </a:r>
            <a:endParaRPr lang="en-US" sz="3200" b="0" dirty="0"/>
          </a:p>
        </p:txBody>
      </p:sp>
      <p:pic>
        <p:nvPicPr>
          <p:cNvPr id="5" name="Picture 4" descr="Where we are: A bell curve representation of teachers and their effectiveness"/>
          <p:cNvPicPr>
            <a:picLocks noChangeAspect="1"/>
          </p:cNvPicPr>
          <p:nvPr/>
        </p:nvPicPr>
        <p:blipFill>
          <a:blip r:embed="rId3"/>
          <a:stretch>
            <a:fillRect/>
          </a:stretch>
        </p:blipFill>
        <p:spPr>
          <a:xfrm>
            <a:off x="602974" y="1851370"/>
            <a:ext cx="7620000" cy="4467225"/>
          </a:xfrm>
          <a:prstGeom prst="rect">
            <a:avLst/>
          </a:prstGeom>
        </p:spPr>
      </p:pic>
    </p:spTree>
    <p:extLst>
      <p:ext uri="{BB962C8B-B14F-4D97-AF65-F5344CB8AC3E}">
        <p14:creationId xmlns:p14="http://schemas.microsoft.com/office/powerpoint/2010/main" val="101146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acher Evaluation: A tool for Improving Teaching. Slide 2 of 2"/>
          <p:cNvSpPr>
            <a:spLocks noGrp="1"/>
          </p:cNvSpPr>
          <p:nvPr>
            <p:ph type="title"/>
          </p:nvPr>
        </p:nvSpPr>
        <p:spPr/>
        <p:txBody>
          <a:bodyPr/>
          <a:lstStyle/>
          <a:p>
            <a:r>
              <a:rPr lang="en-US" sz="3200" b="0" dirty="0" smtClean="0"/>
              <a:t>Teacher Evaluation: </a:t>
            </a:r>
            <a:br>
              <a:rPr lang="en-US" sz="3200" b="0" dirty="0" smtClean="0"/>
            </a:br>
            <a:r>
              <a:rPr lang="en-US" sz="3200" b="0" dirty="0" smtClean="0"/>
              <a:t>A Tool For Improving Teaching</a:t>
            </a:r>
            <a:endParaRPr lang="en-US" sz="3200" b="0" dirty="0"/>
          </a:p>
        </p:txBody>
      </p:sp>
      <p:pic>
        <p:nvPicPr>
          <p:cNvPr id="4" name="Picture 3" descr="Where we are going: a representation of bell curve shifting to the right. More teachers becoming more effective due to improved teaching through accurate evaluation and quality professional development"/>
          <p:cNvPicPr>
            <a:picLocks noChangeAspect="1"/>
          </p:cNvPicPr>
          <p:nvPr/>
        </p:nvPicPr>
        <p:blipFill rotWithShape="1">
          <a:blip r:embed="rId3"/>
          <a:srcRect t="1550" r="339"/>
          <a:stretch/>
        </p:blipFill>
        <p:spPr>
          <a:xfrm>
            <a:off x="190499" y="1570383"/>
            <a:ext cx="8277640" cy="4510503"/>
          </a:xfrm>
          <a:prstGeom prst="rect">
            <a:avLst/>
          </a:prstGeom>
        </p:spPr>
      </p:pic>
    </p:spTree>
    <p:extLst>
      <p:ext uri="{BB962C8B-B14F-4D97-AF65-F5344CB8AC3E}">
        <p14:creationId xmlns:p14="http://schemas.microsoft.com/office/powerpoint/2010/main" val="68151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1267097"/>
          </a:xfrm>
        </p:spPr>
        <p:txBody>
          <a:bodyPr>
            <a:normAutofit/>
          </a:bodyPr>
          <a:lstStyle/>
          <a:p>
            <a:r>
              <a:rPr lang="en-US" sz="3200" b="0" dirty="0" smtClean="0"/>
              <a:t>Improving Observation Score Accuracy</a:t>
            </a:r>
            <a:endParaRPr lang="en-US" sz="3200" b="0" dirty="0"/>
          </a:p>
        </p:txBody>
      </p:sp>
      <p:pic>
        <p:nvPicPr>
          <p:cNvPr id="8" name="Picture 7" descr="Arrow graphic used as an introduction to the following slides, showing how accuracy can be increaded through qulality training and deliberate scoring"/>
          <p:cNvPicPr>
            <a:picLocks noChangeAspect="1"/>
          </p:cNvPicPr>
          <p:nvPr/>
        </p:nvPicPr>
        <p:blipFill>
          <a:blip r:embed="rId3"/>
          <a:stretch>
            <a:fillRect/>
          </a:stretch>
        </p:blipFill>
        <p:spPr>
          <a:xfrm>
            <a:off x="323850" y="1533525"/>
            <a:ext cx="8820150" cy="4438650"/>
          </a:xfrm>
          <a:prstGeom prst="rect">
            <a:avLst/>
          </a:prstGeom>
        </p:spPr>
      </p:pic>
    </p:spTree>
    <p:extLst>
      <p:ext uri="{BB962C8B-B14F-4D97-AF65-F5344CB8AC3E}">
        <p14:creationId xmlns:p14="http://schemas.microsoft.com/office/powerpoint/2010/main" val="186469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61463" cy="1280160"/>
          </a:xfrm>
        </p:spPr>
        <p:txBody>
          <a:bodyPr>
            <a:normAutofit/>
          </a:bodyPr>
          <a:lstStyle/>
          <a:p>
            <a:r>
              <a:rPr lang="en-US" sz="3200" b="0" dirty="0" smtClean="0"/>
              <a:t>Quality Training</a:t>
            </a:r>
            <a:endParaRPr lang="en-US" sz="3200" b="0" dirty="0"/>
          </a:p>
        </p:txBody>
      </p:sp>
      <p:sp>
        <p:nvSpPr>
          <p:cNvPr id="3" name="Content Placeholder 2"/>
          <p:cNvSpPr>
            <a:spLocks noGrp="1"/>
          </p:cNvSpPr>
          <p:nvPr>
            <p:ph sz="half" idx="1"/>
          </p:nvPr>
        </p:nvSpPr>
        <p:spPr>
          <a:xfrm>
            <a:off x="143690" y="1468381"/>
            <a:ext cx="3698965" cy="3742508"/>
          </a:xfrm>
          <a:solidFill>
            <a:schemeClr val="bg1">
              <a:lumMod val="95000"/>
            </a:schemeClr>
          </a:solidFill>
          <a:ln w="38100">
            <a:solidFill>
              <a:schemeClr val="bg1">
                <a:lumMod val="85000"/>
              </a:schemeClr>
            </a:solidFill>
          </a:ln>
        </p:spPr>
        <p:txBody>
          <a:bodyPr/>
          <a:lstStyle/>
          <a:p>
            <a:pPr marL="0" indent="0" algn="ctr">
              <a:buNone/>
            </a:pPr>
            <a:r>
              <a:rPr lang="en-US" sz="2400" dirty="0" smtClean="0"/>
              <a:t>Required</a:t>
            </a:r>
            <a:endParaRPr lang="en-US" dirty="0" smtClean="0"/>
          </a:p>
          <a:p>
            <a:pPr lvl="1">
              <a:buClr>
                <a:srgbClr val="F89C15"/>
              </a:buClr>
            </a:pPr>
            <a:r>
              <a:rPr lang="en-US" sz="2000" dirty="0" smtClean="0"/>
              <a:t>Annual updates and refresher training on practice instrument prior to observations</a:t>
            </a:r>
          </a:p>
          <a:p>
            <a:pPr lvl="1">
              <a:buClr>
                <a:srgbClr val="F89C15"/>
              </a:buClr>
            </a:pPr>
            <a:r>
              <a:rPr lang="en-US" sz="2000" dirty="0" smtClean="0"/>
              <a:t>More thorough training for new evaluators</a:t>
            </a:r>
          </a:p>
          <a:p>
            <a:pPr lvl="1">
              <a:buClr>
                <a:srgbClr val="F89C15"/>
              </a:buClr>
            </a:pPr>
            <a:r>
              <a:rPr lang="en-US" sz="2000" dirty="0" smtClean="0"/>
              <a:t>Two co-observations per year</a:t>
            </a:r>
            <a:endParaRPr lang="en-US" sz="2000" dirty="0"/>
          </a:p>
        </p:txBody>
      </p:sp>
      <p:sp>
        <p:nvSpPr>
          <p:cNvPr id="6" name="Content Placeholder 2"/>
          <p:cNvSpPr txBox="1">
            <a:spLocks/>
          </p:cNvSpPr>
          <p:nvPr/>
        </p:nvSpPr>
        <p:spPr bwMode="auto">
          <a:xfrm>
            <a:off x="4715691" y="1468381"/>
            <a:ext cx="4245429" cy="4081117"/>
          </a:xfrm>
          <a:prstGeom prst="rect">
            <a:avLst/>
          </a:prstGeom>
          <a:noFill/>
          <a:ln w="38100">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t>Best Practice</a:t>
            </a:r>
          </a:p>
          <a:p>
            <a:pPr marL="457200" indent="-457200">
              <a:buClr>
                <a:srgbClr val="F89C15"/>
              </a:buClr>
              <a:buFont typeface="+mj-lt"/>
              <a:buAutoNum type="arabicPeriod"/>
            </a:pPr>
            <a:r>
              <a:rPr lang="en-US" sz="1800" b="1" dirty="0" smtClean="0"/>
              <a:t>Approach </a:t>
            </a:r>
            <a:r>
              <a:rPr lang="en-US" sz="1800" b="1" dirty="0"/>
              <a:t>observation </a:t>
            </a:r>
            <a:r>
              <a:rPr lang="en-US" sz="1800" b="1" dirty="0" smtClean="0"/>
              <a:t>training </a:t>
            </a:r>
            <a:r>
              <a:rPr lang="en-US" sz="1800" b="1" dirty="0"/>
              <a:t>as a cycle of continuous </a:t>
            </a:r>
            <a:r>
              <a:rPr lang="en-US" sz="1800" b="1" dirty="0" smtClean="0"/>
              <a:t>improvement</a:t>
            </a:r>
            <a:endParaRPr lang="en-US" sz="1800" b="1" dirty="0"/>
          </a:p>
          <a:p>
            <a:pPr marL="457200" indent="-457200">
              <a:buClr>
                <a:srgbClr val="F89C15"/>
              </a:buClr>
              <a:buFont typeface="+mj-lt"/>
              <a:buAutoNum type="arabicPeriod"/>
            </a:pPr>
            <a:r>
              <a:rPr lang="en-US" sz="1800" b="1" dirty="0" smtClean="0"/>
              <a:t>Use </a:t>
            </a:r>
            <a:r>
              <a:rPr lang="en-US" sz="1800" b="1" dirty="0"/>
              <a:t>a variety of calibration </a:t>
            </a:r>
            <a:r>
              <a:rPr lang="en-US" sz="1800" b="1" dirty="0" smtClean="0"/>
              <a:t>activities</a:t>
            </a:r>
            <a:r>
              <a:rPr lang="en-US" sz="1800" b="1" dirty="0"/>
              <a:t> </a:t>
            </a:r>
            <a:endParaRPr lang="en-US" sz="1800" b="1" dirty="0" smtClean="0"/>
          </a:p>
          <a:p>
            <a:pPr marL="457200" indent="-457200">
              <a:buClr>
                <a:srgbClr val="F89C15"/>
              </a:buClr>
              <a:buFont typeface="+mj-lt"/>
              <a:buAutoNum type="arabicPeriod"/>
            </a:pPr>
            <a:r>
              <a:rPr lang="en-US" sz="1800" dirty="0" smtClean="0"/>
              <a:t>Establish </a:t>
            </a:r>
            <a:r>
              <a:rPr lang="en-US" sz="1800" dirty="0"/>
              <a:t>protocols for evaluation components including pre- and post-conferences </a:t>
            </a:r>
            <a:r>
              <a:rPr lang="en-US" sz="1800" dirty="0" smtClean="0"/>
              <a:t>(</a:t>
            </a:r>
            <a:r>
              <a:rPr lang="en-US" sz="1800" u="sng" dirty="0" smtClean="0">
                <a:hlinkClick r:id="rId3"/>
              </a:rPr>
              <a:t>guidance</a:t>
            </a:r>
            <a:r>
              <a:rPr lang="en-US" sz="1800" dirty="0" smtClean="0"/>
              <a:t>)</a:t>
            </a:r>
          </a:p>
          <a:p>
            <a:pPr marL="457200" indent="-457200">
              <a:buClr>
                <a:srgbClr val="F89C15"/>
              </a:buClr>
              <a:buFont typeface="+mj-lt"/>
              <a:buAutoNum type="arabicPeriod"/>
            </a:pPr>
            <a:r>
              <a:rPr lang="en-US" sz="1800" dirty="0" smtClean="0"/>
              <a:t>Use effective training to ensure </a:t>
            </a:r>
            <a:r>
              <a:rPr lang="en-US" sz="1800" dirty="0"/>
              <a:t>that teachers fully understand how the practice instrument describes excellent </a:t>
            </a:r>
            <a:r>
              <a:rPr lang="en-US" sz="1800" dirty="0" smtClean="0"/>
              <a:t>teaching</a:t>
            </a:r>
            <a:endParaRPr lang="en-US" sz="1800" dirty="0"/>
          </a:p>
        </p:txBody>
      </p:sp>
      <p:sp>
        <p:nvSpPr>
          <p:cNvPr id="7" name="TextBox 6"/>
          <p:cNvSpPr txBox="1"/>
          <p:nvPr/>
        </p:nvSpPr>
        <p:spPr>
          <a:xfrm>
            <a:off x="3939978" y="2796637"/>
            <a:ext cx="678391" cy="1107996"/>
          </a:xfrm>
          <a:prstGeom prst="rect">
            <a:avLst/>
          </a:prstGeom>
          <a:noFill/>
        </p:spPr>
        <p:txBody>
          <a:bodyPr wrap="none" rtlCol="0">
            <a:spAutoFit/>
          </a:bodyPr>
          <a:lstStyle/>
          <a:p>
            <a:r>
              <a:rPr lang="en-US" sz="6600" dirty="0" smtClean="0"/>
              <a:t>+</a:t>
            </a:r>
            <a:endParaRPr lang="en-US" sz="6600" dirty="0"/>
          </a:p>
        </p:txBody>
      </p:sp>
    </p:spTree>
    <p:extLst>
      <p:ext uri="{BB962C8B-B14F-4D97-AF65-F5344CB8AC3E}">
        <p14:creationId xmlns:p14="http://schemas.microsoft.com/office/powerpoint/2010/main" val="261167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ality Training: using required training plus best practices to drive continuous improvement. Slide 1 of 3"/>
          <p:cNvSpPr>
            <a:spLocks noGrp="1"/>
          </p:cNvSpPr>
          <p:nvPr>
            <p:ph type="title"/>
          </p:nvPr>
        </p:nvSpPr>
        <p:spPr/>
        <p:txBody>
          <a:bodyPr/>
          <a:lstStyle/>
          <a:p>
            <a:r>
              <a:rPr lang="en-US" sz="3000" b="0" dirty="0" smtClean="0"/>
              <a:t/>
            </a:r>
            <a:br>
              <a:rPr lang="en-US" sz="3000" b="0" dirty="0" smtClean="0"/>
            </a:br>
            <a:r>
              <a:rPr lang="en-US" sz="3000" b="0" dirty="0" smtClean="0"/>
              <a:t>Quality </a:t>
            </a:r>
            <a:r>
              <a:rPr lang="en-US" sz="3000" b="0" dirty="0"/>
              <a:t>Training: Using Required Training Plus Best Practices To Drive Continuous Improvement </a:t>
            </a:r>
            <a:r>
              <a:rPr lang="en-US" sz="3000" b="0" dirty="0" smtClean="0"/>
              <a:t/>
            </a:r>
            <a:br>
              <a:rPr lang="en-US" sz="3000" b="0" dirty="0" smtClean="0"/>
            </a:br>
            <a:r>
              <a:rPr lang="en-US" sz="3000" b="0" dirty="0"/>
              <a:t/>
            </a:r>
            <a:br>
              <a:rPr lang="en-US" sz="3000" b="0" dirty="0"/>
            </a:br>
            <a:r>
              <a:rPr lang="en-US" sz="1100" b="0" dirty="0" smtClean="0"/>
              <a:t>(</a:t>
            </a:r>
            <a:r>
              <a:rPr lang="en-US" sz="1100" b="0" dirty="0"/>
              <a:t>slide 1 of 3)</a:t>
            </a:r>
            <a:endParaRPr lang="en-US" sz="3200" b="0" dirty="0"/>
          </a:p>
        </p:txBody>
      </p:sp>
      <p:graphicFrame>
        <p:nvGraphicFramePr>
          <p:cNvPr id="6" name="Content Placeholder 3" descr="Diagram of arrows flowing in a circular motion, represneting a yearly cycle (July/August to September. September to November, November to January, January to May/June. May/June to July/August)"/>
          <p:cNvGraphicFramePr>
            <a:graphicFrameLocks noGrp="1"/>
          </p:cNvGraphicFramePr>
          <p:nvPr>
            <p:ph idx="1"/>
            <p:extLst>
              <p:ext uri="{D42A27DB-BD31-4B8C-83A1-F6EECF244321}">
                <p14:modId xmlns:p14="http://schemas.microsoft.com/office/powerpoint/2010/main" val="2764388630"/>
              </p:ext>
            </p:extLst>
          </p:nvPr>
        </p:nvGraphicFramePr>
        <p:xfrm>
          <a:off x="521696" y="1482185"/>
          <a:ext cx="8151221" cy="4071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443256" y="1119831"/>
            <a:ext cx="2274947" cy="646331"/>
          </a:xfrm>
          <a:prstGeom prst="rect">
            <a:avLst/>
          </a:prstGeom>
          <a:noFill/>
          <a:ln w="38100">
            <a:solidFill>
              <a:srgbClr val="F89C15"/>
            </a:solidFill>
          </a:ln>
        </p:spPr>
        <p:txBody>
          <a:bodyPr wrap="square" rtlCol="0">
            <a:spAutoFit/>
          </a:bodyPr>
          <a:lstStyle/>
          <a:p>
            <a:pPr algn="ctr"/>
            <a:r>
              <a:rPr lang="en-US" dirty="0" smtClean="0"/>
              <a:t>Analyze evaluation data: plan training</a:t>
            </a:r>
          </a:p>
        </p:txBody>
      </p:sp>
      <p:sp>
        <p:nvSpPr>
          <p:cNvPr id="11" name="Circular Arrow 10" descr="An arrow within the diagram displaying the time period to conduct observations, which is from September to MayJune"/>
          <p:cNvSpPr/>
          <p:nvPr/>
        </p:nvSpPr>
        <p:spPr>
          <a:xfrm rot="18273746">
            <a:off x="3263704" y="2376933"/>
            <a:ext cx="2667209" cy="2651717"/>
          </a:xfrm>
          <a:prstGeom prst="circularArrow">
            <a:avLst>
              <a:gd name="adj1" fmla="val 5274"/>
              <a:gd name="adj2" fmla="val 312630"/>
              <a:gd name="adj3" fmla="val 14215552"/>
              <a:gd name="adj4" fmla="val 2941458"/>
              <a:gd name="adj5" fmla="val 5477"/>
            </a:avLst>
          </a:prstGeom>
          <a:solidFill>
            <a:srgbClr val="5075BB"/>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3793533" y="3881470"/>
            <a:ext cx="1607549" cy="646331"/>
          </a:xfrm>
          <a:prstGeom prst="rect">
            <a:avLst/>
          </a:prstGeom>
          <a:noFill/>
        </p:spPr>
        <p:txBody>
          <a:bodyPr wrap="square" rtlCol="0">
            <a:spAutoFit/>
          </a:bodyPr>
          <a:lstStyle/>
          <a:p>
            <a:pPr algn="ctr"/>
            <a:r>
              <a:rPr lang="en-US" dirty="0" smtClean="0"/>
              <a:t>Conduct Observations</a:t>
            </a:r>
          </a:p>
        </p:txBody>
      </p:sp>
      <p:sp>
        <p:nvSpPr>
          <p:cNvPr id="14" name="TextBox 13"/>
          <p:cNvSpPr txBox="1"/>
          <p:nvPr/>
        </p:nvSpPr>
        <p:spPr>
          <a:xfrm>
            <a:off x="3444603" y="5665122"/>
            <a:ext cx="2305406" cy="646331"/>
          </a:xfrm>
          <a:prstGeom prst="rect">
            <a:avLst/>
          </a:prstGeom>
          <a:solidFill>
            <a:schemeClr val="bg1">
              <a:lumMod val="95000"/>
            </a:schemeClr>
          </a:solidFill>
          <a:ln w="38100">
            <a:solidFill>
              <a:schemeClr val="bg1">
                <a:lumMod val="85000"/>
              </a:schemeClr>
            </a:solidFill>
          </a:ln>
        </p:spPr>
        <p:txBody>
          <a:bodyPr wrap="square" rtlCol="0">
            <a:spAutoFit/>
          </a:bodyPr>
          <a:lstStyle/>
          <a:p>
            <a:pPr algn="ctr"/>
            <a:r>
              <a:rPr lang="en-US" dirty="0" smtClean="0"/>
              <a:t>Participate in co-observations</a:t>
            </a:r>
          </a:p>
        </p:txBody>
      </p:sp>
      <p:sp>
        <p:nvSpPr>
          <p:cNvPr id="16" name="TextBox 15"/>
          <p:cNvSpPr txBox="1"/>
          <p:nvPr/>
        </p:nvSpPr>
        <p:spPr>
          <a:xfrm>
            <a:off x="6681758" y="3742970"/>
            <a:ext cx="1760929" cy="923330"/>
          </a:xfrm>
          <a:prstGeom prst="rect">
            <a:avLst/>
          </a:prstGeom>
          <a:noFill/>
          <a:ln w="38100">
            <a:solidFill>
              <a:srgbClr val="F89C15"/>
            </a:solidFill>
          </a:ln>
        </p:spPr>
        <p:txBody>
          <a:bodyPr wrap="square" rtlCol="0">
            <a:spAutoFit/>
          </a:bodyPr>
          <a:lstStyle/>
          <a:p>
            <a:pPr algn="ctr"/>
            <a:r>
              <a:rPr lang="en-US" dirty="0" smtClean="0"/>
              <a:t>Conduct </a:t>
            </a:r>
            <a:r>
              <a:rPr lang="en-US" dirty="0"/>
              <a:t>v</a:t>
            </a:r>
            <a:r>
              <a:rPr lang="en-US" dirty="0" smtClean="0"/>
              <a:t>ideo </a:t>
            </a:r>
            <a:r>
              <a:rPr lang="en-US" dirty="0"/>
              <a:t>o</a:t>
            </a:r>
            <a:r>
              <a:rPr lang="en-US" dirty="0" smtClean="0"/>
              <a:t>bservation activity</a:t>
            </a:r>
          </a:p>
        </p:txBody>
      </p:sp>
      <p:sp>
        <p:nvSpPr>
          <p:cNvPr id="17" name="TextBox 16"/>
          <p:cNvSpPr txBox="1"/>
          <p:nvPr/>
        </p:nvSpPr>
        <p:spPr>
          <a:xfrm>
            <a:off x="6304507" y="1529225"/>
            <a:ext cx="1782106" cy="923330"/>
          </a:xfrm>
          <a:prstGeom prst="rect">
            <a:avLst/>
          </a:prstGeom>
          <a:solidFill>
            <a:schemeClr val="bg1">
              <a:lumMod val="95000"/>
            </a:schemeClr>
          </a:solidFill>
          <a:ln w="38100">
            <a:solidFill>
              <a:schemeClr val="bg1">
                <a:lumMod val="85000"/>
              </a:schemeClr>
            </a:solidFill>
          </a:ln>
        </p:spPr>
        <p:txBody>
          <a:bodyPr wrap="square" rtlCol="0">
            <a:spAutoFit/>
          </a:bodyPr>
          <a:lstStyle/>
          <a:p>
            <a:pPr algn="ctr"/>
            <a:r>
              <a:rPr lang="en-US" dirty="0" smtClean="0"/>
              <a:t>Train observers on practice instrument</a:t>
            </a:r>
          </a:p>
        </p:txBody>
      </p:sp>
      <p:sp>
        <p:nvSpPr>
          <p:cNvPr id="10" name="TextBox 9"/>
          <p:cNvSpPr txBox="1"/>
          <p:nvPr/>
        </p:nvSpPr>
        <p:spPr>
          <a:xfrm>
            <a:off x="1217410" y="4953028"/>
            <a:ext cx="1723454" cy="923330"/>
          </a:xfrm>
          <a:prstGeom prst="rect">
            <a:avLst/>
          </a:prstGeom>
          <a:noFill/>
          <a:ln w="38100">
            <a:solidFill>
              <a:srgbClr val="F89C15"/>
            </a:solidFill>
          </a:ln>
        </p:spPr>
        <p:txBody>
          <a:bodyPr wrap="square" rtlCol="0">
            <a:spAutoFit/>
          </a:bodyPr>
          <a:lstStyle/>
          <a:p>
            <a:pPr algn="ctr"/>
            <a:r>
              <a:rPr lang="en-US" dirty="0" smtClean="0"/>
              <a:t>Engage in observation </a:t>
            </a:r>
            <a:r>
              <a:rPr lang="en-US" dirty="0"/>
              <a:t>r</a:t>
            </a:r>
            <a:r>
              <a:rPr lang="en-US" dirty="0" smtClean="0"/>
              <a:t>eview activity</a:t>
            </a:r>
          </a:p>
        </p:txBody>
      </p:sp>
      <p:sp>
        <p:nvSpPr>
          <p:cNvPr id="15" name="TextBox 14"/>
          <p:cNvSpPr txBox="1"/>
          <p:nvPr/>
        </p:nvSpPr>
        <p:spPr>
          <a:xfrm>
            <a:off x="744174" y="3696211"/>
            <a:ext cx="1782241" cy="923330"/>
          </a:xfrm>
          <a:prstGeom prst="rect">
            <a:avLst/>
          </a:prstGeom>
          <a:noFill/>
          <a:ln w="38100">
            <a:solidFill>
              <a:srgbClr val="F89C15"/>
            </a:solidFill>
          </a:ln>
        </p:spPr>
        <p:txBody>
          <a:bodyPr wrap="square" rtlCol="0">
            <a:spAutoFit/>
          </a:bodyPr>
          <a:lstStyle/>
          <a:p>
            <a:pPr algn="ctr"/>
            <a:r>
              <a:rPr lang="en-US" dirty="0" smtClean="0"/>
              <a:t>Conduct video </a:t>
            </a:r>
            <a:r>
              <a:rPr lang="en-US" dirty="0"/>
              <a:t>o</a:t>
            </a:r>
            <a:r>
              <a:rPr lang="en-US" dirty="0" smtClean="0"/>
              <a:t>bservation activity</a:t>
            </a:r>
          </a:p>
        </p:txBody>
      </p:sp>
    </p:spTree>
    <p:extLst>
      <p:ext uri="{BB962C8B-B14F-4D97-AF65-F5344CB8AC3E}">
        <p14:creationId xmlns:p14="http://schemas.microsoft.com/office/powerpoint/2010/main" val="19844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ality Training: using required training plus best practices to drive continuous improvement. Slide 2 of 3"/>
          <p:cNvSpPr>
            <a:spLocks noGrp="1"/>
          </p:cNvSpPr>
          <p:nvPr>
            <p:ph type="title"/>
          </p:nvPr>
        </p:nvSpPr>
        <p:spPr>
          <a:xfrm>
            <a:off x="-1" y="0"/>
            <a:ext cx="9144001" cy="1005840"/>
          </a:xfrm>
        </p:spPr>
        <p:txBody>
          <a:bodyPr/>
          <a:lstStyle/>
          <a:p>
            <a:r>
              <a:rPr lang="en-US" sz="3000" b="0" dirty="0" smtClean="0"/>
              <a:t/>
            </a:r>
            <a:br>
              <a:rPr lang="en-US" sz="3000" b="0" dirty="0" smtClean="0"/>
            </a:br>
            <a:r>
              <a:rPr lang="en-US" sz="3000" b="0" dirty="0" smtClean="0"/>
              <a:t>Quality Training: Using Required Training Plus Best Practices To Drive Continuous Improvement </a:t>
            </a:r>
            <a:br>
              <a:rPr lang="en-US" sz="3000" b="0" dirty="0" smtClean="0"/>
            </a:br>
            <a:r>
              <a:rPr lang="en-US" sz="3000" b="0" dirty="0"/>
              <a:t/>
            </a:r>
            <a:br>
              <a:rPr lang="en-US" sz="3000" b="0" dirty="0"/>
            </a:br>
            <a:r>
              <a:rPr lang="en-US" sz="1100" b="0" dirty="0" smtClean="0"/>
              <a:t>(slide 2 of 3)</a:t>
            </a:r>
            <a:endParaRPr lang="en-US" sz="1100" b="0" dirty="0"/>
          </a:p>
        </p:txBody>
      </p:sp>
      <p:sp>
        <p:nvSpPr>
          <p:cNvPr id="13" name="Content Placeholder 12"/>
          <p:cNvSpPr>
            <a:spLocks noGrp="1"/>
          </p:cNvSpPr>
          <p:nvPr>
            <p:ph idx="1"/>
          </p:nvPr>
        </p:nvSpPr>
        <p:spPr>
          <a:xfrm>
            <a:off x="6235825" y="5229806"/>
            <a:ext cx="2714902" cy="646331"/>
          </a:xfrm>
          <a:ln>
            <a:solidFill>
              <a:srgbClr val="F89C15"/>
            </a:solidFill>
          </a:ln>
        </p:spPr>
        <p:txBody>
          <a:bodyPr/>
          <a:lstStyle/>
          <a:p>
            <a:pPr marL="0" indent="0">
              <a:buNone/>
            </a:pPr>
            <a:r>
              <a:rPr lang="en-US" dirty="0" smtClean="0"/>
              <a:t>What action does this initial analysis suggest?</a:t>
            </a:r>
            <a:endParaRPr lang="en-US" dirty="0"/>
          </a:p>
        </p:txBody>
      </p:sp>
      <p:sp>
        <p:nvSpPr>
          <p:cNvPr id="6" name="TextBox 5"/>
          <p:cNvSpPr txBox="1"/>
          <p:nvPr/>
        </p:nvSpPr>
        <p:spPr>
          <a:xfrm>
            <a:off x="3443256" y="1119831"/>
            <a:ext cx="2274947" cy="646331"/>
          </a:xfrm>
          <a:prstGeom prst="rect">
            <a:avLst/>
          </a:prstGeom>
          <a:noFill/>
          <a:ln w="38100">
            <a:solidFill>
              <a:srgbClr val="F89C15"/>
            </a:solidFill>
          </a:ln>
        </p:spPr>
        <p:txBody>
          <a:bodyPr wrap="square" rtlCol="0">
            <a:spAutoFit/>
          </a:bodyPr>
          <a:lstStyle/>
          <a:p>
            <a:pPr algn="ctr"/>
            <a:r>
              <a:rPr lang="en-US" dirty="0" smtClean="0"/>
              <a:t>Analyze evaluation data: plan training</a:t>
            </a:r>
          </a:p>
        </p:txBody>
      </p:sp>
      <p:pic>
        <p:nvPicPr>
          <p:cNvPr id="4" name="Picture 3" descr="A table showing number of observations and scores of observers.&#10;Column one: observations 1 through 11&#10;Columns 2 to 4 are observers A, B, C and D and their received scores for each observation &#10;&#10;The mean score for reach observer is 3.0 for A, 2.8 for B, 3.0 for C, 3.4 for D &#10;"/>
          <p:cNvPicPr>
            <a:picLocks noChangeAspect="1"/>
          </p:cNvPicPr>
          <p:nvPr/>
        </p:nvPicPr>
        <p:blipFill>
          <a:blip r:embed="rId3"/>
          <a:stretch>
            <a:fillRect/>
          </a:stretch>
        </p:blipFill>
        <p:spPr>
          <a:xfrm>
            <a:off x="187450" y="1932499"/>
            <a:ext cx="6048375" cy="4133850"/>
          </a:xfrm>
          <a:prstGeom prst="rect">
            <a:avLst/>
          </a:prstGeom>
        </p:spPr>
      </p:pic>
    </p:spTree>
    <p:extLst>
      <p:ext uri="{BB962C8B-B14F-4D97-AF65-F5344CB8AC3E}">
        <p14:creationId xmlns:p14="http://schemas.microsoft.com/office/powerpoint/2010/main" val="264149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90638"/>
          </a:xfrm>
        </p:spPr>
        <p:txBody>
          <a:bodyPr/>
          <a:lstStyle/>
          <a:p>
            <a:pPr eaLnBrk="1" hangingPunct="1"/>
            <a:r>
              <a:rPr lang="en-US" sz="3200" b="0" dirty="0" smtClean="0"/>
              <a:t/>
            </a:r>
            <a:br>
              <a:rPr lang="en-US" sz="3200" b="0" dirty="0" smtClean="0"/>
            </a:br>
            <a:r>
              <a:rPr lang="en-US" sz="3200" b="0" dirty="0"/>
              <a:t/>
            </a:r>
            <a:br>
              <a:rPr lang="en-US" sz="3200" b="0" dirty="0"/>
            </a:br>
            <a:r>
              <a:rPr lang="en-US" sz="3200" b="0" dirty="0" smtClean="0"/>
              <a:t/>
            </a:r>
            <a:br>
              <a:rPr lang="en-US" sz="3200" b="0" dirty="0" smtClean="0"/>
            </a:br>
            <a:r>
              <a:rPr lang="en-US" sz="3200" b="0" dirty="0" smtClean="0"/>
              <a:t>Agenda </a:t>
            </a:r>
            <a:br>
              <a:rPr lang="en-US" sz="3200" b="0" dirty="0" smtClean="0"/>
            </a:br>
            <a:r>
              <a:rPr lang="en-US" sz="3200" b="0" dirty="0" smtClean="0"/>
              <a:t/>
            </a:r>
            <a:br>
              <a:rPr lang="en-US" sz="3200" b="0" dirty="0" smtClean="0"/>
            </a:br>
            <a:r>
              <a:rPr lang="en-US" sz="3200" b="0" dirty="0" smtClean="0"/>
              <a:t>AchieveNJ: A Tool for Improving Teaching and Leading</a:t>
            </a:r>
          </a:p>
        </p:txBody>
      </p:sp>
      <p:graphicFrame>
        <p:nvGraphicFramePr>
          <p:cNvPr id="4" name="Content Placeholder 3" descr="List of the three presnetations and the names of presenters. Pete Mazzagatti, Paul Palek, and Chelsea Collins"/>
          <p:cNvGraphicFramePr>
            <a:graphicFrameLocks noGrp="1"/>
          </p:cNvGraphicFramePr>
          <p:nvPr>
            <p:ph idx="1"/>
            <p:extLst>
              <p:ext uri="{D42A27DB-BD31-4B8C-83A1-F6EECF244321}">
                <p14:modId xmlns:p14="http://schemas.microsoft.com/office/powerpoint/2010/main" val="3949714573"/>
              </p:ext>
            </p:extLst>
          </p:nvPr>
        </p:nvGraphicFramePr>
        <p:xfrm>
          <a:off x="778958" y="1379829"/>
          <a:ext cx="7803067" cy="4611396"/>
        </p:xfrm>
        <a:graphic>
          <a:graphicData uri="http://schemas.openxmlformats.org/drawingml/2006/table">
            <a:tbl>
              <a:tblPr firstRow="1" bandRow="1">
                <a:tableStyleId>{2D5ABB26-0587-4C30-8999-92F81FD0307C}</a:tableStyleId>
              </a:tblPr>
              <a:tblGrid>
                <a:gridCol w="7803067"/>
              </a:tblGrid>
              <a:tr h="1537132">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2000" b="1" dirty="0" smtClean="0"/>
                        <a:t>Using Accurate Evaluations</a:t>
                      </a:r>
                      <a:r>
                        <a:rPr lang="en-US" sz="2000" b="1" baseline="0" dirty="0" smtClean="0"/>
                        <a:t> to Inform Quality Professional Development</a:t>
                      </a:r>
                      <a:endParaRPr lang="en-US" sz="2000" b="1" dirty="0" smtClean="0"/>
                    </a:p>
                    <a:p>
                      <a:pPr marL="342900" marR="0" lvl="0" indent="-34290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2000" b="1" dirty="0" smtClean="0">
                        <a:solidFill>
                          <a:schemeClr val="tx1"/>
                        </a:solidFill>
                      </a:endParaRP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2000" i="1" baseline="0" dirty="0" smtClean="0"/>
                        <a:t>Pete Mazzagatti</a:t>
                      </a:r>
                    </a:p>
                    <a:p>
                      <a:pPr marL="342900" lvl="0" indent="-342900" algn="l">
                        <a:buFont typeface="Arial" pitchFamily="34" charset="0"/>
                        <a:buNone/>
                      </a:pPr>
                      <a:endParaRPr lang="en-US" sz="2000" i="1" dirty="0" smtClean="0"/>
                    </a:p>
                  </a:txBody>
                  <a:tcPr anchor="ctr">
                    <a:lnB w="12700" cap="flat" cmpd="sng" algn="ctr">
                      <a:solidFill>
                        <a:schemeClr val="accent5"/>
                      </a:solidFill>
                      <a:prstDash val="solid"/>
                      <a:round/>
                      <a:headEnd type="none" w="med" len="med"/>
                      <a:tailEnd type="none" w="med" len="med"/>
                    </a:lnB>
                    <a:solidFill>
                      <a:schemeClr val="bg1"/>
                    </a:solidFill>
                  </a:tcPr>
                </a:tc>
              </a:tr>
              <a:tr h="1537132">
                <a:tc>
                  <a:txBody>
                    <a:bodyPr/>
                    <a:lstStyle/>
                    <a:p>
                      <a:pPr algn="l">
                        <a:buFont typeface="Arial" pitchFamily="34" charset="0"/>
                        <a:buNone/>
                      </a:pPr>
                      <a:r>
                        <a:rPr lang="en-US" sz="2000" b="1" dirty="0" smtClean="0"/>
                        <a:t>Principal evaluation:  Reframe and Align to Strengthen</a:t>
                      </a:r>
                      <a:r>
                        <a:rPr lang="en-US" sz="2000" b="1" baseline="0" dirty="0" smtClean="0"/>
                        <a:t> Leadership</a:t>
                      </a:r>
                      <a:endParaRPr lang="en-US" sz="2000" b="1" i="1" dirty="0" smtClean="0">
                        <a:solidFill>
                          <a:schemeClr val="tx1"/>
                        </a:solidFill>
                      </a:endParaRPr>
                    </a:p>
                    <a:p>
                      <a:pPr algn="l">
                        <a:buFont typeface="Arial" pitchFamily="34" charset="0"/>
                        <a:buNone/>
                      </a:pPr>
                      <a:endParaRPr lang="en-US" sz="2000" i="1" dirty="0" smtClean="0">
                        <a:solidFill>
                          <a:schemeClr val="tx1"/>
                        </a:solidFill>
                      </a:endParaRPr>
                    </a:p>
                    <a:p>
                      <a:pPr marL="342900" indent="-342900" algn="l">
                        <a:buFont typeface="Arial" pitchFamily="34" charset="0"/>
                        <a:buChar char="•"/>
                      </a:pPr>
                      <a:r>
                        <a:rPr lang="en-US" sz="2000" i="1" dirty="0" smtClean="0">
                          <a:solidFill>
                            <a:schemeClr val="tx1"/>
                          </a:solidFill>
                        </a:rPr>
                        <a:t>Paul Palek</a:t>
                      </a:r>
                    </a:p>
                    <a:p>
                      <a:pPr algn="l">
                        <a:buFont typeface="Arial" pitchFamily="34" charset="0"/>
                        <a:buNone/>
                      </a:pPr>
                      <a:endParaRPr lang="en-US" sz="2000" i="1" dirty="0" smtClean="0">
                        <a:solidFill>
                          <a:schemeClr val="tx1"/>
                        </a:solidFill>
                      </a:endParaRP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r h="1537132">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2000" b="1" cap="none" dirty="0" smtClean="0"/>
                        <a:t>Evaluating,</a:t>
                      </a:r>
                      <a:r>
                        <a:rPr lang="en-US" sz="2000" b="1" cap="none" baseline="0" dirty="0" smtClean="0"/>
                        <a:t> Supporting and Retaining</a:t>
                      </a:r>
                      <a:r>
                        <a:rPr lang="en-US" sz="2000" b="1" cap="none" dirty="0" smtClean="0"/>
                        <a:t> Highly</a:t>
                      </a:r>
                      <a:r>
                        <a:rPr lang="en-US" sz="2000" b="1" cap="none" baseline="0" dirty="0" smtClean="0"/>
                        <a:t> E</a:t>
                      </a:r>
                      <a:r>
                        <a:rPr lang="en-US" sz="2000" b="1" cap="none" dirty="0" smtClean="0"/>
                        <a:t>ffective Teachers</a:t>
                      </a:r>
                      <a:endParaRPr lang="en-US" sz="2000" b="1" dirty="0" smtClean="0"/>
                    </a:p>
                    <a:p>
                      <a:pPr algn="l">
                        <a:buFont typeface="Arial" pitchFamily="34" charset="0"/>
                        <a:buNone/>
                      </a:pPr>
                      <a:endParaRPr lang="en-US" sz="2000" dirty="0" smtClean="0"/>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2000" i="1" dirty="0" smtClean="0"/>
                        <a:t>Chelsea Collins</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59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ality Training: using required training plus best practices to drive continuous improvement. Slide 3 of 3"/>
          <p:cNvSpPr>
            <a:spLocks noGrp="1"/>
          </p:cNvSpPr>
          <p:nvPr>
            <p:ph type="title"/>
          </p:nvPr>
        </p:nvSpPr>
        <p:spPr/>
        <p:txBody>
          <a:bodyPr/>
          <a:lstStyle/>
          <a:p>
            <a:r>
              <a:rPr lang="en-US" sz="3000" b="0" dirty="0" smtClean="0"/>
              <a:t/>
            </a:r>
            <a:br>
              <a:rPr lang="en-US" sz="3000" b="0" dirty="0" smtClean="0"/>
            </a:br>
            <a:r>
              <a:rPr lang="en-US" sz="3000" b="0" dirty="0" smtClean="0"/>
              <a:t>Quality </a:t>
            </a:r>
            <a:r>
              <a:rPr lang="en-US" sz="3000" b="0" dirty="0"/>
              <a:t>Training: Using Required Training Plus Best Practices To Drive Continuous Improvement </a:t>
            </a:r>
            <a:r>
              <a:rPr lang="en-US" sz="3000" b="0" dirty="0" smtClean="0"/>
              <a:t/>
            </a:r>
            <a:br>
              <a:rPr lang="en-US" sz="3000" b="0" dirty="0" smtClean="0"/>
            </a:br>
            <a:r>
              <a:rPr lang="en-US" sz="3000" b="0" dirty="0"/>
              <a:t/>
            </a:r>
            <a:br>
              <a:rPr lang="en-US" sz="3000" b="0" dirty="0"/>
            </a:br>
            <a:r>
              <a:rPr lang="en-US" sz="1100" b="0" dirty="0" smtClean="0"/>
              <a:t>(slide 3 of 3)</a:t>
            </a:r>
            <a:endParaRPr lang="en-US" sz="1100" b="0" dirty="0"/>
          </a:p>
        </p:txBody>
      </p:sp>
      <p:graphicFrame>
        <p:nvGraphicFramePr>
          <p:cNvPr id="6" name="Content Placeholder 3" descr="Diagram of arrows flowing in a circular motion, represneting a yearly cycle (July/August to September. September to November, November to January, January to May/June. May/June to July/August)"/>
          <p:cNvGraphicFramePr>
            <a:graphicFrameLocks noGrp="1"/>
          </p:cNvGraphicFramePr>
          <p:nvPr>
            <p:ph idx="1"/>
            <p:extLst>
              <p:ext uri="{D42A27DB-BD31-4B8C-83A1-F6EECF244321}">
                <p14:modId xmlns:p14="http://schemas.microsoft.com/office/powerpoint/2010/main" val="448691246"/>
              </p:ext>
            </p:extLst>
          </p:nvPr>
        </p:nvGraphicFramePr>
        <p:xfrm>
          <a:off x="521696" y="1482185"/>
          <a:ext cx="8151221" cy="4071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443256" y="1119831"/>
            <a:ext cx="2274947" cy="646331"/>
          </a:xfrm>
          <a:prstGeom prst="rect">
            <a:avLst/>
          </a:prstGeom>
          <a:noFill/>
          <a:ln w="38100">
            <a:solidFill>
              <a:srgbClr val="F89C15"/>
            </a:solidFill>
          </a:ln>
        </p:spPr>
        <p:txBody>
          <a:bodyPr wrap="square" rtlCol="0">
            <a:spAutoFit/>
          </a:bodyPr>
          <a:lstStyle/>
          <a:p>
            <a:pPr algn="ctr"/>
            <a:r>
              <a:rPr lang="en-US" dirty="0" smtClean="0"/>
              <a:t>Analyze evaluation data: plan training</a:t>
            </a:r>
          </a:p>
        </p:txBody>
      </p:sp>
      <p:sp>
        <p:nvSpPr>
          <p:cNvPr id="11" name="Circular Arrow 10" descr="An arrow within the diagram displaying the time period to conduct observations, which is from September to MayJune"/>
          <p:cNvSpPr/>
          <p:nvPr/>
        </p:nvSpPr>
        <p:spPr>
          <a:xfrm rot="18273746">
            <a:off x="3263704" y="2376933"/>
            <a:ext cx="2667209" cy="2651717"/>
          </a:xfrm>
          <a:prstGeom prst="circularArrow">
            <a:avLst>
              <a:gd name="adj1" fmla="val 5274"/>
              <a:gd name="adj2" fmla="val 312630"/>
              <a:gd name="adj3" fmla="val 14215552"/>
              <a:gd name="adj4" fmla="val 2941458"/>
              <a:gd name="adj5" fmla="val 5477"/>
            </a:avLst>
          </a:prstGeom>
          <a:solidFill>
            <a:srgbClr val="5075BB"/>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3793533" y="3881470"/>
            <a:ext cx="1607549" cy="646331"/>
          </a:xfrm>
          <a:prstGeom prst="rect">
            <a:avLst/>
          </a:prstGeom>
          <a:noFill/>
        </p:spPr>
        <p:txBody>
          <a:bodyPr wrap="square" rtlCol="0">
            <a:spAutoFit/>
          </a:bodyPr>
          <a:lstStyle/>
          <a:p>
            <a:pPr algn="ctr"/>
            <a:r>
              <a:rPr lang="en-US" dirty="0" smtClean="0"/>
              <a:t>Conduct Observations</a:t>
            </a:r>
          </a:p>
        </p:txBody>
      </p:sp>
      <p:sp>
        <p:nvSpPr>
          <p:cNvPr id="14" name="TextBox 13"/>
          <p:cNvSpPr txBox="1"/>
          <p:nvPr/>
        </p:nvSpPr>
        <p:spPr>
          <a:xfrm>
            <a:off x="3444603" y="5665122"/>
            <a:ext cx="2305406" cy="646331"/>
          </a:xfrm>
          <a:prstGeom prst="rect">
            <a:avLst/>
          </a:prstGeom>
          <a:solidFill>
            <a:schemeClr val="bg1">
              <a:lumMod val="95000"/>
            </a:schemeClr>
          </a:solidFill>
          <a:ln w="38100">
            <a:solidFill>
              <a:schemeClr val="bg1">
                <a:lumMod val="85000"/>
              </a:schemeClr>
            </a:solidFill>
          </a:ln>
        </p:spPr>
        <p:txBody>
          <a:bodyPr wrap="square" rtlCol="0">
            <a:spAutoFit/>
          </a:bodyPr>
          <a:lstStyle/>
          <a:p>
            <a:pPr algn="ctr"/>
            <a:r>
              <a:rPr lang="en-US" dirty="0" smtClean="0"/>
              <a:t>Participate in co-observations</a:t>
            </a:r>
          </a:p>
        </p:txBody>
      </p:sp>
      <p:sp>
        <p:nvSpPr>
          <p:cNvPr id="16" name="TextBox 15"/>
          <p:cNvSpPr txBox="1"/>
          <p:nvPr/>
        </p:nvSpPr>
        <p:spPr>
          <a:xfrm>
            <a:off x="6681758" y="3742970"/>
            <a:ext cx="1760929" cy="923330"/>
          </a:xfrm>
          <a:prstGeom prst="rect">
            <a:avLst/>
          </a:prstGeom>
          <a:noFill/>
          <a:ln w="38100">
            <a:solidFill>
              <a:srgbClr val="F89C15"/>
            </a:solidFill>
          </a:ln>
        </p:spPr>
        <p:txBody>
          <a:bodyPr wrap="square" rtlCol="0">
            <a:spAutoFit/>
          </a:bodyPr>
          <a:lstStyle/>
          <a:p>
            <a:pPr algn="ctr"/>
            <a:r>
              <a:rPr lang="en-US" dirty="0" smtClean="0"/>
              <a:t>Conduct </a:t>
            </a:r>
            <a:r>
              <a:rPr lang="en-US" dirty="0"/>
              <a:t>v</a:t>
            </a:r>
            <a:r>
              <a:rPr lang="en-US" dirty="0" smtClean="0"/>
              <a:t>ideo </a:t>
            </a:r>
            <a:r>
              <a:rPr lang="en-US" dirty="0"/>
              <a:t>o</a:t>
            </a:r>
            <a:r>
              <a:rPr lang="en-US" dirty="0" smtClean="0"/>
              <a:t>bservation activity</a:t>
            </a:r>
          </a:p>
        </p:txBody>
      </p:sp>
      <p:sp>
        <p:nvSpPr>
          <p:cNvPr id="17" name="TextBox 16"/>
          <p:cNvSpPr txBox="1"/>
          <p:nvPr/>
        </p:nvSpPr>
        <p:spPr>
          <a:xfrm>
            <a:off x="6304507" y="1529225"/>
            <a:ext cx="1782106" cy="923330"/>
          </a:xfrm>
          <a:prstGeom prst="rect">
            <a:avLst/>
          </a:prstGeom>
          <a:solidFill>
            <a:schemeClr val="bg1">
              <a:lumMod val="95000"/>
            </a:schemeClr>
          </a:solidFill>
          <a:ln w="38100">
            <a:solidFill>
              <a:schemeClr val="bg1">
                <a:lumMod val="85000"/>
              </a:schemeClr>
            </a:solidFill>
          </a:ln>
        </p:spPr>
        <p:txBody>
          <a:bodyPr wrap="square" rtlCol="0">
            <a:spAutoFit/>
          </a:bodyPr>
          <a:lstStyle/>
          <a:p>
            <a:pPr algn="ctr"/>
            <a:r>
              <a:rPr lang="en-US" dirty="0" smtClean="0"/>
              <a:t>Train observers on practice instrument</a:t>
            </a:r>
          </a:p>
        </p:txBody>
      </p:sp>
      <p:sp>
        <p:nvSpPr>
          <p:cNvPr id="10" name="TextBox 9"/>
          <p:cNvSpPr txBox="1"/>
          <p:nvPr/>
        </p:nvSpPr>
        <p:spPr>
          <a:xfrm>
            <a:off x="1217410" y="4953028"/>
            <a:ext cx="1723454" cy="923330"/>
          </a:xfrm>
          <a:prstGeom prst="rect">
            <a:avLst/>
          </a:prstGeom>
          <a:noFill/>
          <a:ln w="38100">
            <a:solidFill>
              <a:srgbClr val="F89C15"/>
            </a:solidFill>
          </a:ln>
        </p:spPr>
        <p:txBody>
          <a:bodyPr wrap="square" rtlCol="0">
            <a:spAutoFit/>
          </a:bodyPr>
          <a:lstStyle/>
          <a:p>
            <a:pPr algn="ctr"/>
            <a:r>
              <a:rPr lang="en-US" dirty="0" smtClean="0"/>
              <a:t>Engage in observation </a:t>
            </a:r>
            <a:r>
              <a:rPr lang="en-US" dirty="0"/>
              <a:t>r</a:t>
            </a:r>
            <a:r>
              <a:rPr lang="en-US" dirty="0" smtClean="0"/>
              <a:t>eview activity</a:t>
            </a:r>
          </a:p>
        </p:txBody>
      </p:sp>
      <p:sp>
        <p:nvSpPr>
          <p:cNvPr id="15" name="TextBox 14"/>
          <p:cNvSpPr txBox="1"/>
          <p:nvPr/>
        </p:nvSpPr>
        <p:spPr>
          <a:xfrm>
            <a:off x="744174" y="3696211"/>
            <a:ext cx="1782241" cy="923330"/>
          </a:xfrm>
          <a:prstGeom prst="rect">
            <a:avLst/>
          </a:prstGeom>
          <a:noFill/>
          <a:ln w="38100">
            <a:solidFill>
              <a:srgbClr val="F89C15"/>
            </a:solidFill>
          </a:ln>
        </p:spPr>
        <p:txBody>
          <a:bodyPr wrap="square" rtlCol="0">
            <a:spAutoFit/>
          </a:bodyPr>
          <a:lstStyle/>
          <a:p>
            <a:pPr algn="ctr"/>
            <a:r>
              <a:rPr lang="en-US" dirty="0" smtClean="0"/>
              <a:t>Conduct video </a:t>
            </a:r>
            <a:r>
              <a:rPr lang="en-US" dirty="0"/>
              <a:t>o</a:t>
            </a:r>
            <a:r>
              <a:rPr lang="en-US" dirty="0" smtClean="0"/>
              <a:t>bservation activity</a:t>
            </a:r>
          </a:p>
        </p:txBody>
      </p:sp>
    </p:spTree>
    <p:extLst>
      <p:ext uri="{BB962C8B-B14F-4D97-AF65-F5344CB8AC3E}">
        <p14:creationId xmlns:p14="http://schemas.microsoft.com/office/powerpoint/2010/main" val="69749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Quality Training: Using A Variety Of Calibration Activities</a:t>
            </a:r>
            <a:endParaRPr lang="en-US" sz="3200" b="0" dirty="0"/>
          </a:p>
        </p:txBody>
      </p:sp>
      <p:sp>
        <p:nvSpPr>
          <p:cNvPr id="11" name="Content Placeholder 10"/>
          <p:cNvSpPr>
            <a:spLocks noGrp="1"/>
          </p:cNvSpPr>
          <p:nvPr>
            <p:ph idx="1"/>
          </p:nvPr>
        </p:nvSpPr>
        <p:spPr>
          <a:xfrm>
            <a:off x="457199" y="5461299"/>
            <a:ext cx="8229600" cy="692497"/>
          </a:xfrm>
        </p:spPr>
        <p:txBody>
          <a:bodyPr/>
          <a:lstStyle/>
          <a:p>
            <a:r>
              <a:rPr lang="en-US" dirty="0" smtClean="0">
                <a:hlinkClick r:id="rId3"/>
              </a:rPr>
              <a:t>Complete guidance including scoring debrief norms</a:t>
            </a:r>
            <a:endParaRPr lang="en-US" dirty="0" smtClean="0"/>
          </a:p>
          <a:p>
            <a:r>
              <a:rPr lang="en-US" dirty="0" smtClean="0">
                <a:hlinkClick r:id="rId4"/>
              </a:rPr>
              <a:t>Observation Quality Rubric</a:t>
            </a:r>
            <a:endParaRPr lang="en-US" dirty="0"/>
          </a:p>
        </p:txBody>
      </p:sp>
      <p:graphicFrame>
        <p:nvGraphicFramePr>
          <p:cNvPr id="7" name="Table 6" descr="A table lists calibration activities and the steps to be taken for each activity "/>
          <p:cNvGraphicFramePr>
            <a:graphicFrameLocks noGrp="1"/>
          </p:cNvGraphicFramePr>
          <p:nvPr>
            <p:extLst>
              <p:ext uri="{D42A27DB-BD31-4B8C-83A1-F6EECF244321}">
                <p14:modId xmlns:p14="http://schemas.microsoft.com/office/powerpoint/2010/main" val="977072378"/>
              </p:ext>
            </p:extLst>
          </p:nvPr>
        </p:nvGraphicFramePr>
        <p:xfrm>
          <a:off x="368329" y="1381061"/>
          <a:ext cx="8606121" cy="4036526"/>
        </p:xfrm>
        <a:graphic>
          <a:graphicData uri="http://schemas.openxmlformats.org/drawingml/2006/table">
            <a:tbl>
              <a:tblPr firstRow="1" bandRow="1">
                <a:tableStyleId>{5C22544A-7EE6-4342-B048-85BDC9FD1C3A}</a:tableStyleId>
              </a:tblPr>
              <a:tblGrid>
                <a:gridCol w="1813984"/>
                <a:gridCol w="1850747"/>
                <a:gridCol w="1647130"/>
                <a:gridCol w="1647130"/>
                <a:gridCol w="1647130"/>
              </a:tblGrid>
              <a:tr h="340947">
                <a:tc>
                  <a:txBody>
                    <a:bodyPr/>
                    <a:lstStyle/>
                    <a:p>
                      <a:r>
                        <a:rPr lang="en-US" dirty="0" smtClean="0"/>
                        <a:t>Activity </a:t>
                      </a:r>
                      <a:endParaRPr lang="en-US" dirty="0"/>
                    </a:p>
                  </a:txBody>
                  <a:tcPr/>
                </a:tc>
                <a:tc>
                  <a:txBody>
                    <a:bodyPr/>
                    <a:lstStyle/>
                    <a:p>
                      <a:r>
                        <a:rPr lang="en-US" dirty="0" smtClean="0"/>
                        <a:t>Step 1</a:t>
                      </a:r>
                      <a:endParaRPr lang="en-US" dirty="0"/>
                    </a:p>
                  </a:txBody>
                  <a:tcPr/>
                </a:tc>
                <a:tc>
                  <a:txBody>
                    <a:bodyPr/>
                    <a:lstStyle/>
                    <a:p>
                      <a:r>
                        <a:rPr lang="en-US" dirty="0" smtClean="0"/>
                        <a:t>Step 2</a:t>
                      </a:r>
                      <a:endParaRPr lang="en-US" dirty="0"/>
                    </a:p>
                  </a:txBody>
                  <a:tcPr/>
                </a:tc>
                <a:tc>
                  <a:txBody>
                    <a:bodyPr/>
                    <a:lstStyle/>
                    <a:p>
                      <a:r>
                        <a:rPr lang="en-US" dirty="0" smtClean="0"/>
                        <a:t>Step 3</a:t>
                      </a:r>
                      <a:endParaRPr lang="en-US" dirty="0"/>
                    </a:p>
                  </a:txBody>
                  <a:tcPr/>
                </a:tc>
                <a:tc>
                  <a:txBody>
                    <a:bodyPr/>
                    <a:lstStyle/>
                    <a:p>
                      <a:r>
                        <a:rPr lang="en-US" dirty="0" smtClean="0"/>
                        <a:t>Step 4</a:t>
                      </a:r>
                      <a:endParaRPr lang="en-US" dirty="0"/>
                    </a:p>
                  </a:txBody>
                  <a:tcPr anchor="ctr"/>
                </a:tc>
              </a:tr>
              <a:tr h="1119649">
                <a:tc>
                  <a:txBody>
                    <a:bodyPr/>
                    <a:lstStyle/>
                    <a:p>
                      <a:r>
                        <a:rPr lang="en-US" b="1" dirty="0" smtClean="0"/>
                        <a:t>Video Observation</a:t>
                      </a:r>
                    </a:p>
                    <a:p>
                      <a:endParaRPr lang="en-US" dirty="0"/>
                    </a:p>
                  </a:txBody>
                  <a:tcPr/>
                </a:tc>
                <a:tc>
                  <a:txBody>
                    <a:bodyPr/>
                    <a:lstStyle/>
                    <a:p>
                      <a:r>
                        <a:rPr lang="en-US" sz="1400" dirty="0" smtClean="0">
                          <a:latin typeface="+mn-lt"/>
                        </a:rPr>
                        <a:t>Select a classroom</a:t>
                      </a:r>
                      <a:r>
                        <a:rPr lang="en-US" sz="1400" baseline="0" dirty="0" smtClean="0">
                          <a:latin typeface="+mn-lt"/>
                        </a:rPr>
                        <a:t> video</a:t>
                      </a:r>
                      <a:endParaRPr lang="en-US" sz="14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latin typeface="+mn-lt"/>
                        </a:rPr>
                        <a:t>Collaboratively view the video and individually collect </a:t>
                      </a:r>
                      <a:r>
                        <a:rPr lang="en-US" sz="1400" u="none" dirty="0" smtClean="0">
                          <a:effectLst/>
                          <a:latin typeface="+mn-lt"/>
                        </a:rPr>
                        <a:t>high quality evidence </a:t>
                      </a:r>
                      <a:endParaRPr lang="en-US" sz="1400" u="none" dirty="0" smtClean="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Assign the evidence to standards and</a:t>
                      </a:r>
                      <a:r>
                        <a:rPr lang="en-US" sz="1400" baseline="0" dirty="0" smtClean="0">
                          <a:effectLst/>
                        </a:rPr>
                        <a:t> provide scores</a:t>
                      </a: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latin typeface="+mn-lt"/>
                      </a:endParaRPr>
                    </a:p>
                  </a:txBody>
                  <a:tcPr/>
                </a:tc>
                <a:tc>
                  <a:txBody>
                    <a:bodyPr/>
                    <a:lstStyle/>
                    <a:p>
                      <a:pPr marL="0" marR="0" lvl="0" indent="0">
                        <a:spcBef>
                          <a:spcPts val="0"/>
                        </a:spcBef>
                        <a:spcAft>
                          <a:spcPts val="0"/>
                        </a:spcAft>
                        <a:buFont typeface="+mj-lt"/>
                        <a:buNone/>
                      </a:pPr>
                      <a:r>
                        <a:rPr lang="en-US" sz="1400" dirty="0" smtClean="0">
                          <a:effectLst/>
                        </a:rPr>
                        <a:t>Debate and discuss scores until consensus is reached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r h="1278552">
                <a:tc>
                  <a:txBody>
                    <a:bodyPr/>
                    <a:lstStyle/>
                    <a:p>
                      <a:r>
                        <a:rPr lang="en-US" b="1" dirty="0" smtClean="0"/>
                        <a:t>Observation</a:t>
                      </a:r>
                      <a:r>
                        <a:rPr lang="en-US" b="1" baseline="0" dirty="0" smtClean="0"/>
                        <a:t> Report Review</a:t>
                      </a:r>
                    </a:p>
                    <a:p>
                      <a:endParaRPr lang="en-US" baseline="0" dirty="0" smtClean="0"/>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A school leader presents a classroom observation at a leadership team meeting</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Individually read and score the observation report using the </a:t>
                      </a:r>
                      <a:r>
                        <a:rPr lang="en-US" sz="1400" dirty="0" smtClean="0">
                          <a:effectLst/>
                          <a:hlinkClick r:id="rId4"/>
                        </a:rPr>
                        <a:t>observation</a:t>
                      </a:r>
                      <a:r>
                        <a:rPr lang="en-US" sz="1400" baseline="0" dirty="0" smtClean="0">
                          <a:effectLst/>
                          <a:hlinkClick r:id="rId4"/>
                        </a:rPr>
                        <a:t> quality rubric</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Resolve all questions</a:t>
                      </a: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Debate and discuss component level ratings and rationale</a:t>
                      </a: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latin typeface="+mn-lt"/>
                      </a:endParaRPr>
                    </a:p>
                  </a:txBody>
                  <a:tcPr/>
                </a:tc>
              </a:tr>
              <a:tr h="1165739">
                <a:tc>
                  <a:txBody>
                    <a:bodyPr/>
                    <a:lstStyle/>
                    <a:p>
                      <a:r>
                        <a:rPr lang="en-US" b="1" dirty="0" smtClean="0"/>
                        <a:t>Co-observation</a:t>
                      </a:r>
                      <a:endParaRPr lang="en-US" b="1" dirty="0"/>
                    </a:p>
                  </a:txBody>
                  <a:tcPr/>
                </a:tc>
                <a:tc>
                  <a:txBody>
                    <a:bodyPr/>
                    <a:lstStyle/>
                    <a:p>
                      <a:r>
                        <a:rPr lang="en-US" sz="1400" dirty="0" smtClean="0">
                          <a:effectLst/>
                        </a:rPr>
                        <a:t>Establish a procedure for pairing or grouping school administrators </a:t>
                      </a:r>
                      <a:endParaRPr lang="en-US" sz="14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Collectively observe  and individually record evidence</a:t>
                      </a: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Independently sort the evidence and score each component</a:t>
                      </a:r>
                      <a:endParaRPr lang="en-US" sz="14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Reconvene to share and discuss component-level ratings and rationale</a:t>
                      </a: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008326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liberate scoring. Slide 1 of 2"/>
          <p:cNvSpPr>
            <a:spLocks noGrp="1"/>
          </p:cNvSpPr>
          <p:nvPr>
            <p:ph type="title"/>
          </p:nvPr>
        </p:nvSpPr>
        <p:spPr>
          <a:xfrm>
            <a:off x="1" y="0"/>
            <a:ext cx="9161463" cy="1280160"/>
          </a:xfrm>
        </p:spPr>
        <p:txBody>
          <a:bodyPr>
            <a:normAutofit fontScale="90000"/>
          </a:bodyPr>
          <a:lstStyle/>
          <a:p>
            <a:r>
              <a:rPr lang="en-US" sz="3200" b="0" dirty="0" smtClean="0"/>
              <a:t/>
            </a:r>
            <a:br>
              <a:rPr lang="en-US" sz="3200" b="0" dirty="0" smtClean="0"/>
            </a:br>
            <a:r>
              <a:rPr lang="en-US" sz="3200" b="0" dirty="0"/>
              <a:t/>
            </a:r>
            <a:br>
              <a:rPr lang="en-US" sz="3200" b="0" dirty="0"/>
            </a:br>
            <a:r>
              <a:rPr lang="en-US" sz="3200" b="0" dirty="0" smtClean="0"/>
              <a:t/>
            </a:r>
            <a:br>
              <a:rPr lang="en-US" sz="3200" b="0" dirty="0" smtClean="0"/>
            </a:br>
            <a:r>
              <a:rPr lang="en-US" sz="3200" b="0" dirty="0" smtClean="0"/>
              <a:t/>
            </a:r>
            <a:br>
              <a:rPr lang="en-US" sz="3200" b="0" dirty="0" smtClean="0"/>
            </a:br>
            <a:r>
              <a:rPr lang="en-US" sz="3200" b="0" dirty="0"/>
              <a:t/>
            </a:r>
            <a:br>
              <a:rPr lang="en-US" sz="3200" b="0" dirty="0"/>
            </a:br>
            <a:r>
              <a:rPr lang="en-US" sz="3200" b="0" dirty="0" smtClean="0"/>
              <a:t>Deliberate Scoring </a:t>
            </a:r>
            <a:br>
              <a:rPr lang="en-US" sz="3200" b="0" dirty="0" smtClean="0"/>
            </a:br>
            <a:r>
              <a:rPr lang="en-US" sz="3200" b="0" dirty="0"/>
              <a:t/>
            </a:r>
            <a:br>
              <a:rPr lang="en-US" sz="3200" b="0" dirty="0"/>
            </a:br>
            <a:r>
              <a:rPr lang="en-US" sz="3200" b="0" dirty="0" smtClean="0"/>
              <a:t>(slide 1 of 2)</a:t>
            </a:r>
            <a:br>
              <a:rPr lang="en-US" sz="3200" b="0" dirty="0" smtClean="0"/>
            </a:br>
            <a:r>
              <a:rPr lang="en-US" sz="3200" b="0" dirty="0" smtClean="0"/>
              <a:t/>
            </a:r>
            <a:br>
              <a:rPr lang="en-US" sz="3200" b="0" dirty="0" smtClean="0"/>
            </a:br>
            <a:r>
              <a:rPr lang="en-US" sz="3200" b="0" dirty="0"/>
              <a:t/>
            </a:r>
            <a:br>
              <a:rPr lang="en-US" sz="3200" b="0" dirty="0"/>
            </a:br>
            <a:r>
              <a:rPr lang="en-US" sz="3200" b="0" dirty="0" smtClean="0"/>
              <a:t/>
            </a:r>
            <a:br>
              <a:rPr lang="en-US" sz="3200" b="0" dirty="0" smtClean="0"/>
            </a:br>
            <a:r>
              <a:rPr lang="en-US" sz="1100" b="0" dirty="0" smtClean="0"/>
              <a:t>(slide 1 of 2)</a:t>
            </a:r>
            <a:endParaRPr lang="en-US" sz="1100" b="0" dirty="0"/>
          </a:p>
        </p:txBody>
      </p:sp>
      <p:sp>
        <p:nvSpPr>
          <p:cNvPr id="3" name="Content Placeholder 2"/>
          <p:cNvSpPr>
            <a:spLocks noGrp="1"/>
          </p:cNvSpPr>
          <p:nvPr>
            <p:ph sz="half" idx="1"/>
          </p:nvPr>
        </p:nvSpPr>
        <p:spPr>
          <a:xfrm>
            <a:off x="450782" y="2025773"/>
            <a:ext cx="3568335" cy="2874633"/>
          </a:xfrm>
          <a:solidFill>
            <a:schemeClr val="bg1">
              <a:lumMod val="95000"/>
            </a:schemeClr>
          </a:solidFill>
          <a:ln w="38100">
            <a:solidFill>
              <a:schemeClr val="bg1">
                <a:lumMod val="85000"/>
              </a:schemeClr>
            </a:solidFill>
          </a:ln>
        </p:spPr>
        <p:txBody>
          <a:bodyPr/>
          <a:lstStyle/>
          <a:p>
            <a:pPr marL="0" indent="0" algn="ctr">
              <a:buNone/>
            </a:pPr>
            <a:r>
              <a:rPr lang="en-US" sz="2400" dirty="0" smtClean="0"/>
              <a:t>Scoring Requirements</a:t>
            </a:r>
            <a:endParaRPr lang="en-US" dirty="0" smtClean="0"/>
          </a:p>
          <a:p>
            <a:pPr lvl="1"/>
            <a:r>
              <a:rPr lang="en-US" sz="2000" dirty="0" smtClean="0"/>
              <a:t>Teacher practice score determined through a state-approved practice instrument</a:t>
            </a:r>
          </a:p>
          <a:p>
            <a:pPr lvl="1"/>
            <a:r>
              <a:rPr lang="en-US" sz="2000" dirty="0" smtClean="0"/>
              <a:t>Practice score must be between 1 and 4</a:t>
            </a:r>
          </a:p>
        </p:txBody>
      </p:sp>
      <p:sp>
        <p:nvSpPr>
          <p:cNvPr id="6" name="Content Placeholder 2"/>
          <p:cNvSpPr txBox="1">
            <a:spLocks/>
          </p:cNvSpPr>
          <p:nvPr/>
        </p:nvSpPr>
        <p:spPr bwMode="auto">
          <a:xfrm>
            <a:off x="5025474" y="2025773"/>
            <a:ext cx="3566160" cy="2843855"/>
          </a:xfrm>
          <a:prstGeom prst="rect">
            <a:avLst/>
          </a:prstGeom>
          <a:noFill/>
          <a:ln w="38100">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t>District Discretion</a:t>
            </a:r>
          </a:p>
          <a:p>
            <a:pPr marL="0" indent="0" algn="ctr">
              <a:buNone/>
            </a:pPr>
            <a:endParaRPr lang="en-US" sz="2400" dirty="0" smtClean="0"/>
          </a:p>
          <a:p>
            <a:pPr marL="0" indent="0" algn="ctr">
              <a:buNone/>
            </a:pPr>
            <a:r>
              <a:rPr lang="en-US" sz="2400" dirty="0" smtClean="0"/>
              <a:t>List the aspects of scoring that you have discretion to decide.</a:t>
            </a:r>
          </a:p>
          <a:p>
            <a:pPr marL="0" indent="0">
              <a:buNone/>
            </a:pPr>
            <a:endParaRPr lang="en-US" sz="1800" dirty="0" smtClean="0"/>
          </a:p>
        </p:txBody>
      </p:sp>
      <p:sp>
        <p:nvSpPr>
          <p:cNvPr id="7" name="TextBox 6"/>
          <p:cNvSpPr txBox="1"/>
          <p:nvPr/>
        </p:nvSpPr>
        <p:spPr>
          <a:xfrm>
            <a:off x="4183100" y="2934815"/>
            <a:ext cx="678391" cy="1107996"/>
          </a:xfrm>
          <a:prstGeom prst="rect">
            <a:avLst/>
          </a:prstGeom>
          <a:noFill/>
        </p:spPr>
        <p:txBody>
          <a:bodyPr wrap="none" rtlCol="0">
            <a:spAutoFit/>
          </a:bodyPr>
          <a:lstStyle/>
          <a:p>
            <a:r>
              <a:rPr lang="en-US" sz="6600" dirty="0" smtClean="0"/>
              <a:t>+</a:t>
            </a:r>
            <a:endParaRPr lang="en-US" sz="6600" dirty="0"/>
          </a:p>
        </p:txBody>
      </p:sp>
    </p:spTree>
    <p:extLst>
      <p:ext uri="{BB962C8B-B14F-4D97-AF65-F5344CB8AC3E}">
        <p14:creationId xmlns:p14="http://schemas.microsoft.com/office/powerpoint/2010/main" val="2402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liberate scoring. Slide 2 of 2"/>
          <p:cNvSpPr>
            <a:spLocks noGrp="1"/>
          </p:cNvSpPr>
          <p:nvPr>
            <p:ph type="title"/>
          </p:nvPr>
        </p:nvSpPr>
        <p:spPr>
          <a:xfrm>
            <a:off x="1" y="0"/>
            <a:ext cx="9161463" cy="1280160"/>
          </a:xfrm>
        </p:spPr>
        <p:txBody>
          <a:bodyPr>
            <a:normAutofit fontScale="90000"/>
          </a:bodyPr>
          <a:lstStyle/>
          <a:p>
            <a:r>
              <a:rPr lang="en-US" sz="3200" b="0" dirty="0" smtClean="0"/>
              <a:t/>
            </a:r>
            <a:br>
              <a:rPr lang="en-US" sz="3200" b="0" dirty="0" smtClean="0"/>
            </a:br>
            <a:r>
              <a:rPr lang="en-US" sz="3200" b="0" dirty="0"/>
              <a:t/>
            </a:r>
            <a:br>
              <a:rPr lang="en-US" sz="3200" b="0" dirty="0"/>
            </a:br>
            <a:r>
              <a:rPr lang="en-US" sz="3200" b="0" dirty="0" smtClean="0"/>
              <a:t/>
            </a:r>
            <a:br>
              <a:rPr lang="en-US" sz="3200" b="0" dirty="0" smtClean="0"/>
            </a:br>
            <a:r>
              <a:rPr lang="en-US" sz="3200" b="0" dirty="0" smtClean="0"/>
              <a:t/>
            </a:r>
            <a:br>
              <a:rPr lang="en-US" sz="3200" b="0" dirty="0" smtClean="0"/>
            </a:br>
            <a:r>
              <a:rPr lang="en-US" sz="3200" b="0" dirty="0"/>
              <a:t/>
            </a:r>
            <a:br>
              <a:rPr lang="en-US" sz="3200" b="0" dirty="0"/>
            </a:br>
            <a:r>
              <a:rPr lang="en-US" sz="3200" b="0" dirty="0" smtClean="0"/>
              <a:t>Deliberate Scoring </a:t>
            </a:r>
            <a:br>
              <a:rPr lang="en-US" sz="3200" b="0" dirty="0" smtClean="0"/>
            </a:br>
            <a:r>
              <a:rPr lang="en-US" sz="3200" b="0" dirty="0" smtClean="0"/>
              <a:t/>
            </a:r>
            <a:br>
              <a:rPr lang="en-US" sz="3200" b="0" dirty="0" smtClean="0"/>
            </a:br>
            <a:r>
              <a:rPr lang="en-US" sz="3200" b="0" dirty="0" smtClean="0"/>
              <a:t>Slide (2 of 2)</a:t>
            </a:r>
            <a:br>
              <a:rPr lang="en-US" sz="3200" b="0" dirty="0" smtClean="0"/>
            </a:br>
            <a:r>
              <a:rPr lang="en-US" sz="3200" b="0" dirty="0" smtClean="0"/>
              <a:t/>
            </a:r>
            <a:br>
              <a:rPr lang="en-US" sz="3200" b="0" dirty="0" smtClean="0"/>
            </a:br>
            <a:r>
              <a:rPr lang="en-US" sz="3200" b="0" dirty="0"/>
              <a:t/>
            </a:r>
            <a:br>
              <a:rPr lang="en-US" sz="3200" b="0" dirty="0"/>
            </a:br>
            <a:r>
              <a:rPr lang="en-US" sz="3200" b="0" dirty="0" smtClean="0"/>
              <a:t/>
            </a:r>
            <a:br>
              <a:rPr lang="en-US" sz="3200" b="0" dirty="0" smtClean="0"/>
            </a:br>
            <a:r>
              <a:rPr lang="en-US" sz="1100" b="0" dirty="0" smtClean="0"/>
              <a:t>(slide 2 of 2)</a:t>
            </a:r>
            <a:endParaRPr lang="en-US" sz="1100" b="0" dirty="0"/>
          </a:p>
        </p:txBody>
      </p:sp>
      <p:sp>
        <p:nvSpPr>
          <p:cNvPr id="3" name="Content Placeholder 2"/>
          <p:cNvSpPr>
            <a:spLocks noGrp="1"/>
          </p:cNvSpPr>
          <p:nvPr>
            <p:ph sz="half" idx="1"/>
          </p:nvPr>
        </p:nvSpPr>
        <p:spPr>
          <a:xfrm>
            <a:off x="450782" y="2025773"/>
            <a:ext cx="3568335" cy="2874633"/>
          </a:xfrm>
          <a:solidFill>
            <a:schemeClr val="bg1">
              <a:lumMod val="95000"/>
            </a:schemeClr>
          </a:solidFill>
          <a:ln w="38100">
            <a:solidFill>
              <a:schemeClr val="bg1">
                <a:lumMod val="85000"/>
              </a:schemeClr>
            </a:solidFill>
          </a:ln>
        </p:spPr>
        <p:txBody>
          <a:bodyPr/>
          <a:lstStyle/>
          <a:p>
            <a:pPr marL="0" indent="0" algn="ctr">
              <a:buNone/>
            </a:pPr>
            <a:r>
              <a:rPr lang="en-US" sz="2400" dirty="0" smtClean="0"/>
              <a:t>Scoring Requirements</a:t>
            </a:r>
            <a:endParaRPr lang="en-US" dirty="0" smtClean="0"/>
          </a:p>
          <a:p>
            <a:pPr lvl="1"/>
            <a:r>
              <a:rPr lang="en-US" sz="2000" dirty="0" smtClean="0"/>
              <a:t>Teacher practice score determined through a state-approved practice instrument</a:t>
            </a:r>
          </a:p>
          <a:p>
            <a:pPr lvl="1"/>
            <a:r>
              <a:rPr lang="en-US" sz="2000" dirty="0" smtClean="0"/>
              <a:t>Practice score must be between 1 and 4</a:t>
            </a:r>
          </a:p>
        </p:txBody>
      </p:sp>
      <p:sp>
        <p:nvSpPr>
          <p:cNvPr id="6" name="Content Placeholder 2"/>
          <p:cNvSpPr txBox="1">
            <a:spLocks/>
          </p:cNvSpPr>
          <p:nvPr/>
        </p:nvSpPr>
        <p:spPr bwMode="auto">
          <a:xfrm>
            <a:off x="5025474" y="2025773"/>
            <a:ext cx="3566160" cy="2920800"/>
          </a:xfrm>
          <a:prstGeom prst="rect">
            <a:avLst/>
          </a:prstGeom>
          <a:noFill/>
          <a:ln w="38100">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t>District Discretion</a:t>
            </a:r>
          </a:p>
          <a:p>
            <a:pPr marL="457200" indent="-457200">
              <a:lnSpc>
                <a:spcPct val="100000"/>
              </a:lnSpc>
              <a:spcBef>
                <a:spcPts val="600"/>
              </a:spcBef>
              <a:buClr>
                <a:srgbClr val="F89C15"/>
              </a:buClr>
              <a:buFont typeface="+mj-lt"/>
              <a:buAutoNum type="arabicPeriod"/>
            </a:pPr>
            <a:r>
              <a:rPr lang="en-US" dirty="0" smtClean="0"/>
              <a:t>Relative </a:t>
            </a:r>
            <a:r>
              <a:rPr lang="en-US" dirty="0"/>
              <a:t>weights of practice domains</a:t>
            </a:r>
          </a:p>
          <a:p>
            <a:pPr marL="457200" indent="-457200">
              <a:lnSpc>
                <a:spcPct val="100000"/>
              </a:lnSpc>
              <a:spcBef>
                <a:spcPts val="600"/>
              </a:spcBef>
              <a:buClr>
                <a:srgbClr val="F89C15"/>
              </a:buClr>
              <a:buFont typeface="+mj-lt"/>
              <a:buAutoNum type="arabicPeriod"/>
            </a:pPr>
            <a:r>
              <a:rPr lang="en-US" dirty="0"/>
              <a:t>Use of decimal places to determine observation score</a:t>
            </a:r>
          </a:p>
          <a:p>
            <a:pPr marL="457200" indent="-457200">
              <a:lnSpc>
                <a:spcPct val="100000"/>
              </a:lnSpc>
              <a:spcBef>
                <a:spcPts val="600"/>
              </a:spcBef>
              <a:buClr>
                <a:srgbClr val="F89C15"/>
              </a:buClr>
              <a:buFont typeface="+mj-lt"/>
              <a:buAutoNum type="arabicPeriod"/>
            </a:pPr>
            <a:r>
              <a:rPr lang="en-US" dirty="0"/>
              <a:t>Prioritization of rubric </a:t>
            </a:r>
            <a:r>
              <a:rPr lang="en-US" dirty="0" smtClean="0"/>
              <a:t>standards</a:t>
            </a:r>
            <a:endParaRPr lang="en-US" dirty="0"/>
          </a:p>
        </p:txBody>
      </p:sp>
      <p:sp>
        <p:nvSpPr>
          <p:cNvPr id="7" name="TextBox 6"/>
          <p:cNvSpPr txBox="1"/>
          <p:nvPr/>
        </p:nvSpPr>
        <p:spPr>
          <a:xfrm>
            <a:off x="4183100" y="2934815"/>
            <a:ext cx="678391" cy="1107996"/>
          </a:xfrm>
          <a:prstGeom prst="rect">
            <a:avLst/>
          </a:prstGeom>
          <a:noFill/>
        </p:spPr>
        <p:txBody>
          <a:bodyPr wrap="none" rtlCol="0">
            <a:spAutoFit/>
          </a:bodyPr>
          <a:lstStyle/>
          <a:p>
            <a:r>
              <a:rPr lang="en-US" sz="6600" dirty="0" smtClean="0"/>
              <a:t>+</a:t>
            </a:r>
            <a:endParaRPr lang="en-US" sz="6600" dirty="0"/>
          </a:p>
        </p:txBody>
      </p:sp>
    </p:spTree>
    <p:extLst>
      <p:ext uri="{BB962C8B-B14F-4D97-AF65-F5344CB8AC3E}">
        <p14:creationId xmlns:p14="http://schemas.microsoft.com/office/powerpoint/2010/main" val="407773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280160"/>
          </a:xfrm>
        </p:spPr>
        <p:txBody>
          <a:bodyPr>
            <a:normAutofit/>
          </a:bodyPr>
          <a:lstStyle/>
          <a:p>
            <a:r>
              <a:rPr lang="en-US" sz="3200" b="0" dirty="0" smtClean="0"/>
              <a:t>Deliberate </a:t>
            </a:r>
            <a:r>
              <a:rPr lang="en-US" sz="3200" b="0" dirty="0"/>
              <a:t>Scoring: Weighting </a:t>
            </a:r>
            <a:r>
              <a:rPr lang="en-US" sz="3200" b="0" dirty="0" smtClean="0"/>
              <a:t>Domains*</a:t>
            </a:r>
            <a:endParaRPr lang="en-US" sz="3200" b="0" dirty="0"/>
          </a:p>
        </p:txBody>
      </p:sp>
      <p:sp>
        <p:nvSpPr>
          <p:cNvPr id="5" name="Content Placeholder 4"/>
          <p:cNvSpPr>
            <a:spLocks noGrp="1"/>
          </p:cNvSpPr>
          <p:nvPr>
            <p:ph idx="1"/>
          </p:nvPr>
        </p:nvSpPr>
        <p:spPr>
          <a:xfrm>
            <a:off x="210117" y="1450003"/>
            <a:ext cx="7289606" cy="812530"/>
          </a:xfrm>
        </p:spPr>
        <p:txBody>
          <a:bodyPr/>
          <a:lstStyle/>
          <a:p>
            <a:r>
              <a:rPr lang="en-US" sz="1800" dirty="0" smtClean="0"/>
              <a:t>Scoring weight decisions can have a significant impact on final scores</a:t>
            </a:r>
          </a:p>
          <a:p>
            <a:r>
              <a:rPr lang="en-US" sz="1800" dirty="0" smtClean="0"/>
              <a:t>Choose weights that best reflect the priorities of your school/district</a:t>
            </a:r>
          </a:p>
        </p:txBody>
      </p:sp>
      <p:sp>
        <p:nvSpPr>
          <p:cNvPr id="7" name="TextBox 6"/>
          <p:cNvSpPr txBox="1"/>
          <p:nvPr/>
        </p:nvSpPr>
        <p:spPr>
          <a:xfrm>
            <a:off x="94754" y="5630104"/>
            <a:ext cx="7113442" cy="577081"/>
          </a:xfrm>
          <a:prstGeom prst="rect">
            <a:avLst/>
          </a:prstGeom>
          <a:noFill/>
        </p:spPr>
        <p:txBody>
          <a:bodyPr wrap="square" rtlCol="0">
            <a:spAutoFit/>
          </a:bodyPr>
          <a:lstStyle/>
          <a:p>
            <a:r>
              <a:rPr lang="en-US" sz="1050" dirty="0">
                <a:solidFill>
                  <a:prstClr val="white"/>
                </a:solidFill>
              </a:rPr>
              <a:t>* “Domains” refers to large groups of measures associated with teaching practice.  Practice instruments use a variety of terms to describe these groups. Example of domains taken from Danielson.  Weights used for illustrative purposes. only.</a:t>
            </a:r>
          </a:p>
        </p:txBody>
      </p:sp>
      <p:graphicFrame>
        <p:nvGraphicFramePr>
          <p:cNvPr id="4" name="Table 3" descr="A table displaying the four domains, weights of each domain and the score for each domain based on the weights. "/>
          <p:cNvGraphicFramePr>
            <a:graphicFrameLocks noGrp="1"/>
          </p:cNvGraphicFramePr>
          <p:nvPr>
            <p:extLst>
              <p:ext uri="{D42A27DB-BD31-4B8C-83A1-F6EECF244321}">
                <p14:modId xmlns:p14="http://schemas.microsoft.com/office/powerpoint/2010/main" val="4139133916"/>
              </p:ext>
            </p:extLst>
          </p:nvPr>
        </p:nvGraphicFramePr>
        <p:xfrm>
          <a:off x="641681" y="2468881"/>
          <a:ext cx="7720866" cy="2799590"/>
        </p:xfrm>
        <a:graphic>
          <a:graphicData uri="http://schemas.openxmlformats.org/drawingml/2006/table">
            <a:tbl>
              <a:tblPr firstRow="1" bandRow="1">
                <a:tableStyleId>{5C22544A-7EE6-4342-B048-85BDC9FD1C3A}</a:tableStyleId>
              </a:tblPr>
              <a:tblGrid>
                <a:gridCol w="1003556"/>
                <a:gridCol w="1415183"/>
                <a:gridCol w="1467183"/>
                <a:gridCol w="1467183"/>
                <a:gridCol w="1467183"/>
                <a:gridCol w="900578"/>
              </a:tblGrid>
              <a:tr h="1028298">
                <a:tc>
                  <a:txBody>
                    <a:bodyPr/>
                    <a:lstStyle/>
                    <a:p>
                      <a:pPr algn="ctr"/>
                      <a:endParaRPr lang="en-US" sz="1600" dirty="0">
                        <a:solidFill>
                          <a:schemeClr val="bg1"/>
                        </a:solidFill>
                      </a:endParaRPr>
                    </a:p>
                  </a:txBody>
                  <a:tcPr marL="68580" marR="68580" marT="34290" marB="34290" anchor="ctr">
                    <a:solidFill>
                      <a:schemeClr val="bg1"/>
                    </a:solidFill>
                  </a:tcPr>
                </a:tc>
                <a:tc>
                  <a:txBody>
                    <a:bodyPr/>
                    <a:lstStyle/>
                    <a:p>
                      <a:pPr algn="ctr"/>
                      <a:r>
                        <a:rPr lang="en-US" sz="1400" dirty="0" smtClean="0">
                          <a:solidFill>
                            <a:schemeClr val="bg1"/>
                          </a:solidFill>
                        </a:rPr>
                        <a:t>I</a:t>
                      </a:r>
                    </a:p>
                    <a:p>
                      <a:pPr algn="ctr"/>
                      <a:r>
                        <a:rPr lang="en-US" sz="1400" dirty="0" smtClean="0">
                          <a:solidFill>
                            <a:schemeClr val="bg1"/>
                          </a:solidFill>
                        </a:rPr>
                        <a:t>Planning and Preparation</a:t>
                      </a:r>
                      <a:endParaRPr lang="en-US" sz="1400" dirty="0">
                        <a:solidFill>
                          <a:schemeClr val="bg1"/>
                        </a:solidFill>
                      </a:endParaRPr>
                    </a:p>
                  </a:txBody>
                  <a:tcPr marL="68580" marR="68580" marT="34290" marB="34290" anchor="ctr">
                    <a:solidFill>
                      <a:schemeClr val="accent1">
                        <a:lumMod val="75000"/>
                      </a:schemeClr>
                    </a:solidFill>
                  </a:tcPr>
                </a:tc>
                <a:tc>
                  <a:txBody>
                    <a:bodyPr/>
                    <a:lstStyle/>
                    <a:p>
                      <a:pPr algn="ctr"/>
                      <a:r>
                        <a:rPr lang="en-US" sz="1400" dirty="0" smtClean="0"/>
                        <a:t>II</a:t>
                      </a:r>
                    </a:p>
                    <a:p>
                      <a:pPr algn="ctr"/>
                      <a:r>
                        <a:rPr lang="en-US" sz="1400" dirty="0" smtClean="0"/>
                        <a:t>Classroom</a:t>
                      </a:r>
                      <a:r>
                        <a:rPr lang="en-US" sz="1400" baseline="0" dirty="0" smtClean="0"/>
                        <a:t> </a:t>
                      </a:r>
                      <a:r>
                        <a:rPr lang="en-US" sz="1400" dirty="0" smtClean="0"/>
                        <a:t>Environment</a:t>
                      </a:r>
                      <a:endParaRPr lang="en-US" sz="1400" dirty="0"/>
                    </a:p>
                  </a:txBody>
                  <a:tcPr marL="68580" marR="68580" marT="34290" marB="34290" anchor="ctr"/>
                </a:tc>
                <a:tc>
                  <a:txBody>
                    <a:bodyPr/>
                    <a:lstStyle/>
                    <a:p>
                      <a:pPr algn="ctr"/>
                      <a:r>
                        <a:rPr lang="en-US" sz="1400" dirty="0" smtClean="0"/>
                        <a:t>III</a:t>
                      </a:r>
                    </a:p>
                    <a:p>
                      <a:pPr algn="ctr"/>
                      <a:r>
                        <a:rPr lang="en-US" sz="1400" dirty="0" smtClean="0"/>
                        <a:t>Instruction</a:t>
                      </a:r>
                      <a:endParaRPr lang="en-US" sz="1400" dirty="0"/>
                    </a:p>
                  </a:txBody>
                  <a:tcPr marL="68580" marR="68580" marT="34290" marB="34290" anchor="ctr">
                    <a:solidFill>
                      <a:schemeClr val="tx2">
                        <a:lumMod val="40000"/>
                        <a:lumOff val="60000"/>
                      </a:schemeClr>
                    </a:solidFill>
                  </a:tcPr>
                </a:tc>
                <a:tc>
                  <a:txBody>
                    <a:bodyPr/>
                    <a:lstStyle/>
                    <a:p>
                      <a:pPr algn="ctr"/>
                      <a:r>
                        <a:rPr lang="en-US" sz="1400" dirty="0" smtClean="0">
                          <a:solidFill>
                            <a:schemeClr val="bg1"/>
                          </a:solidFill>
                        </a:rPr>
                        <a:t>IV</a:t>
                      </a:r>
                    </a:p>
                    <a:p>
                      <a:pPr algn="ctr"/>
                      <a:r>
                        <a:rPr lang="en-US" sz="1400" dirty="0" smtClean="0">
                          <a:solidFill>
                            <a:schemeClr val="bg1"/>
                          </a:solidFill>
                        </a:rPr>
                        <a:t>Professional</a:t>
                      </a:r>
                      <a:r>
                        <a:rPr lang="en-US" sz="1400" baseline="0" dirty="0" smtClean="0">
                          <a:solidFill>
                            <a:schemeClr val="bg1"/>
                          </a:solidFill>
                        </a:rPr>
                        <a:t> Responsibilities</a:t>
                      </a:r>
                      <a:endParaRPr lang="en-US" sz="1400" dirty="0">
                        <a:solidFill>
                          <a:schemeClr val="bg1"/>
                        </a:solidFill>
                      </a:endParaRPr>
                    </a:p>
                  </a:txBody>
                  <a:tcPr marL="68580" marR="68580" marT="34290" marB="34290" anchor="ctr">
                    <a:solidFill>
                      <a:srgbClr val="213363"/>
                    </a:solidFill>
                  </a:tcPr>
                </a:tc>
                <a:tc>
                  <a:txBody>
                    <a:bodyPr/>
                    <a:lstStyle/>
                    <a:p>
                      <a:pPr algn="ctr"/>
                      <a:r>
                        <a:rPr lang="en-US" sz="1400" dirty="0" smtClean="0">
                          <a:solidFill>
                            <a:schemeClr val="bg1"/>
                          </a:solidFill>
                        </a:rPr>
                        <a:t>Practice Score</a:t>
                      </a:r>
                      <a:endParaRPr lang="en-US" sz="1400" dirty="0">
                        <a:solidFill>
                          <a:schemeClr val="bg1"/>
                        </a:solidFill>
                      </a:endParaRPr>
                    </a:p>
                  </a:txBody>
                  <a:tcPr marL="68580" marR="68580" marT="34290" marB="34290" anchor="ctr">
                    <a:solidFill>
                      <a:srgbClr val="F89C15"/>
                    </a:solidFill>
                  </a:tcPr>
                </a:tc>
              </a:tr>
              <a:tr h="458871">
                <a:tc>
                  <a:txBody>
                    <a:bodyPr/>
                    <a:lstStyle/>
                    <a:p>
                      <a:pPr algn="l"/>
                      <a:r>
                        <a:rPr lang="en-US" sz="1600" dirty="0" smtClean="0"/>
                        <a:t>Weight 1</a:t>
                      </a:r>
                      <a:endParaRPr lang="en-US" sz="1600" dirty="0"/>
                    </a:p>
                  </a:txBody>
                  <a:tcPr marL="68580" marR="68580" marT="34290" marB="34290" anchor="ctr"/>
                </a:tc>
                <a:tc>
                  <a:txBody>
                    <a:bodyPr/>
                    <a:lstStyle/>
                    <a:p>
                      <a:pPr algn="ctr"/>
                      <a:r>
                        <a:rPr lang="en-US" sz="1600" dirty="0" smtClean="0">
                          <a:latin typeface="+mn-lt"/>
                        </a:rPr>
                        <a:t>30%</a:t>
                      </a:r>
                      <a:endParaRPr lang="en-US" sz="1600" dirty="0">
                        <a:latin typeface="+mn-lt"/>
                      </a:endParaRPr>
                    </a:p>
                  </a:txBody>
                  <a:tcPr marL="68580" marR="68580" marT="34290" marB="34290" anchor="ctr"/>
                </a:tc>
                <a:tc>
                  <a:txBody>
                    <a:bodyPr/>
                    <a:lstStyle/>
                    <a:p>
                      <a:pPr algn="ctr"/>
                      <a:r>
                        <a:rPr lang="en-US" sz="1600" dirty="0" smtClean="0">
                          <a:latin typeface="+mn-lt"/>
                        </a:rPr>
                        <a:t>30%</a:t>
                      </a:r>
                      <a:endParaRPr lang="en-US" sz="1600" dirty="0">
                        <a:latin typeface="+mn-lt"/>
                      </a:endParaRPr>
                    </a:p>
                  </a:txBody>
                  <a:tcPr marL="68580" marR="68580" marT="34290" marB="34290" anchor="ctr"/>
                </a:tc>
                <a:tc>
                  <a:txBody>
                    <a:bodyPr/>
                    <a:lstStyle/>
                    <a:p>
                      <a:pPr algn="ctr"/>
                      <a:r>
                        <a:rPr lang="en-US" sz="1600" dirty="0" smtClean="0">
                          <a:latin typeface="+mn-lt"/>
                        </a:rPr>
                        <a:t>30%</a:t>
                      </a:r>
                      <a:endParaRPr lang="en-US" sz="1600" dirty="0">
                        <a:latin typeface="+mn-lt"/>
                      </a:endParaRPr>
                    </a:p>
                  </a:txBody>
                  <a:tcPr marL="68580" marR="68580" marT="34290" marB="34290" anchor="ctr"/>
                </a:tc>
                <a:tc>
                  <a:txBody>
                    <a:bodyPr/>
                    <a:lstStyle/>
                    <a:p>
                      <a:pPr algn="ctr"/>
                      <a:r>
                        <a:rPr lang="en-US" sz="1600" dirty="0" smtClean="0">
                          <a:latin typeface="+mn-lt"/>
                        </a:rPr>
                        <a:t>10%</a:t>
                      </a:r>
                      <a:endParaRPr lang="en-US" sz="1600" dirty="0">
                        <a:latin typeface="+mn-lt"/>
                      </a:endParaRPr>
                    </a:p>
                  </a:txBody>
                  <a:tcPr marL="68580" marR="68580" marT="34290" marB="34290" anchor="ctr"/>
                </a:tc>
                <a:tc>
                  <a:txBody>
                    <a:bodyPr/>
                    <a:lstStyle/>
                    <a:p>
                      <a:pPr algn="ctr"/>
                      <a:r>
                        <a:rPr lang="en-US" sz="1600" dirty="0" smtClean="0">
                          <a:latin typeface="+mn-lt"/>
                        </a:rPr>
                        <a:t>100%</a:t>
                      </a:r>
                      <a:endParaRPr lang="en-US" sz="1600" dirty="0">
                        <a:latin typeface="+mn-lt"/>
                      </a:endParaRPr>
                    </a:p>
                  </a:txBody>
                  <a:tcPr marL="68580" marR="68580" marT="34290" marB="34290" anchor="ctr">
                    <a:solidFill>
                      <a:schemeClr val="accent5">
                        <a:lumMod val="60000"/>
                        <a:lumOff val="40000"/>
                      </a:schemeClr>
                    </a:solidFill>
                  </a:tcPr>
                </a:tc>
              </a:tr>
              <a:tr h="426775">
                <a:tc>
                  <a:txBody>
                    <a:bodyPr/>
                    <a:lstStyle/>
                    <a:p>
                      <a:pPr algn="l"/>
                      <a:r>
                        <a:rPr lang="en-US" sz="1600" dirty="0" smtClean="0"/>
                        <a:t>Score 1</a:t>
                      </a:r>
                      <a:endParaRPr lang="en-US" sz="1600" dirty="0"/>
                    </a:p>
                  </a:txBody>
                  <a:tcPr marL="68580" marR="68580" marT="34290" marB="34290" anchor="ctr"/>
                </a:tc>
                <a:tc>
                  <a:txBody>
                    <a:bodyPr/>
                    <a:lstStyle/>
                    <a:p>
                      <a:pPr algn="ctr" fontAlgn="b"/>
                      <a:r>
                        <a:rPr lang="en-US" sz="1600" b="0" i="0" u="none" strike="noStrike" dirty="0">
                          <a:solidFill>
                            <a:srgbClr val="000000"/>
                          </a:solidFill>
                          <a:effectLst/>
                          <a:latin typeface="+mn-lt"/>
                        </a:rPr>
                        <a:t>2.7</a:t>
                      </a:r>
                    </a:p>
                  </a:txBody>
                  <a:tcPr marL="7144" marR="7144" marT="7144" marB="0" anchor="ctr"/>
                </a:tc>
                <a:tc>
                  <a:txBody>
                    <a:bodyPr/>
                    <a:lstStyle/>
                    <a:p>
                      <a:pPr algn="ctr" fontAlgn="b"/>
                      <a:r>
                        <a:rPr lang="en-US" sz="1600" b="0" i="0" u="none" strike="noStrike" dirty="0">
                          <a:solidFill>
                            <a:srgbClr val="000000"/>
                          </a:solidFill>
                          <a:effectLst/>
                          <a:latin typeface="+mn-lt"/>
                        </a:rPr>
                        <a:t>2.6</a:t>
                      </a:r>
                    </a:p>
                  </a:txBody>
                  <a:tcPr marL="7144" marR="7144" marT="7144" marB="0" anchor="ctr"/>
                </a:tc>
                <a:tc>
                  <a:txBody>
                    <a:bodyPr/>
                    <a:lstStyle/>
                    <a:p>
                      <a:pPr algn="ctr" fontAlgn="b"/>
                      <a:r>
                        <a:rPr lang="en-US" sz="1600" b="0" i="0" u="none" strike="noStrike" dirty="0">
                          <a:solidFill>
                            <a:srgbClr val="000000"/>
                          </a:solidFill>
                          <a:effectLst/>
                          <a:latin typeface="+mn-lt"/>
                        </a:rPr>
                        <a:t>2.5</a:t>
                      </a:r>
                    </a:p>
                  </a:txBody>
                  <a:tcPr marL="7144" marR="7144" marT="7144" marB="0" anchor="ctr"/>
                </a:tc>
                <a:tc>
                  <a:txBody>
                    <a:bodyPr/>
                    <a:lstStyle/>
                    <a:p>
                      <a:pPr algn="ctr" fontAlgn="b"/>
                      <a:r>
                        <a:rPr lang="en-US" sz="1600" b="0" i="0" u="none" strike="noStrike" dirty="0" smtClean="0">
                          <a:solidFill>
                            <a:srgbClr val="000000"/>
                          </a:solidFill>
                          <a:effectLst/>
                          <a:latin typeface="+mn-lt"/>
                        </a:rPr>
                        <a:t>3.0</a:t>
                      </a:r>
                      <a:endParaRPr lang="en-US" sz="1600" b="0" i="0" u="none" strike="noStrike" dirty="0">
                        <a:solidFill>
                          <a:srgbClr val="000000"/>
                        </a:solidFill>
                        <a:effectLst/>
                        <a:latin typeface="+mn-lt"/>
                      </a:endParaRPr>
                    </a:p>
                  </a:txBody>
                  <a:tcPr marL="7144" marR="7144" marT="7144" marB="0" anchor="ctr"/>
                </a:tc>
                <a:tc>
                  <a:txBody>
                    <a:bodyPr/>
                    <a:lstStyle/>
                    <a:p>
                      <a:pPr algn="ctr" fontAlgn="b"/>
                      <a:r>
                        <a:rPr lang="en-US" sz="1600" b="0" i="0" u="none" strike="noStrike" dirty="0" smtClean="0">
                          <a:solidFill>
                            <a:srgbClr val="000000"/>
                          </a:solidFill>
                          <a:effectLst/>
                          <a:latin typeface="+mn-lt"/>
                        </a:rPr>
                        <a:t>2.6</a:t>
                      </a:r>
                      <a:endParaRPr lang="en-US" sz="1600" b="0" i="0" u="none" strike="noStrike" dirty="0">
                        <a:solidFill>
                          <a:srgbClr val="000000"/>
                        </a:solidFill>
                        <a:effectLst/>
                        <a:latin typeface="+mn-lt"/>
                      </a:endParaRPr>
                    </a:p>
                  </a:txBody>
                  <a:tcPr marL="7144" marR="7144" marT="7144" marB="0" anchor="ctr">
                    <a:solidFill>
                      <a:schemeClr val="accent5">
                        <a:lumMod val="60000"/>
                        <a:lumOff val="40000"/>
                      </a:schemeClr>
                    </a:solidFill>
                  </a:tcPr>
                </a:tc>
              </a:tr>
              <a:tr h="458871">
                <a:tc>
                  <a:txBody>
                    <a:bodyPr/>
                    <a:lstStyle/>
                    <a:p>
                      <a:pPr algn="l"/>
                      <a:r>
                        <a:rPr lang="en-US" sz="1600" dirty="0" smtClean="0"/>
                        <a:t>Weight 2</a:t>
                      </a:r>
                      <a:endParaRPr lang="en-US" sz="1600" dirty="0"/>
                    </a:p>
                  </a:txBody>
                  <a:tcPr marL="68580" marR="68580" marT="34290" marB="34290" anchor="ctr"/>
                </a:tc>
                <a:tc>
                  <a:txBody>
                    <a:bodyPr/>
                    <a:lstStyle/>
                    <a:p>
                      <a:pPr algn="ctr"/>
                      <a:r>
                        <a:rPr lang="en-US" sz="1600" dirty="0" smtClean="0">
                          <a:latin typeface="+mn-lt"/>
                        </a:rPr>
                        <a:t>25%</a:t>
                      </a:r>
                      <a:endParaRPr lang="en-US" sz="1600" dirty="0">
                        <a:latin typeface="+mn-lt"/>
                      </a:endParaRPr>
                    </a:p>
                  </a:txBody>
                  <a:tcPr marL="68580" marR="68580" marT="34290" marB="34290" anchor="ctr"/>
                </a:tc>
                <a:tc>
                  <a:txBody>
                    <a:bodyPr/>
                    <a:lstStyle/>
                    <a:p>
                      <a:pPr algn="ctr"/>
                      <a:r>
                        <a:rPr lang="en-US" sz="1600" dirty="0" smtClean="0">
                          <a:latin typeface="+mn-lt"/>
                        </a:rPr>
                        <a:t>25%</a:t>
                      </a:r>
                      <a:endParaRPr lang="en-US" sz="1600" dirty="0">
                        <a:latin typeface="+mn-lt"/>
                      </a:endParaRPr>
                    </a:p>
                  </a:txBody>
                  <a:tcPr marL="68580" marR="68580" marT="34290" marB="34290" anchor="ctr"/>
                </a:tc>
                <a:tc>
                  <a:txBody>
                    <a:bodyPr/>
                    <a:lstStyle/>
                    <a:p>
                      <a:pPr algn="ctr"/>
                      <a:r>
                        <a:rPr lang="en-US" sz="1600" dirty="0" smtClean="0">
                          <a:latin typeface="+mn-lt"/>
                        </a:rPr>
                        <a:t>25%</a:t>
                      </a:r>
                      <a:endParaRPr lang="en-US" sz="1600" dirty="0">
                        <a:latin typeface="+mn-lt"/>
                      </a:endParaRPr>
                    </a:p>
                  </a:txBody>
                  <a:tcPr marL="68580" marR="68580" marT="34290" marB="34290" anchor="ctr"/>
                </a:tc>
                <a:tc>
                  <a:txBody>
                    <a:bodyPr/>
                    <a:lstStyle/>
                    <a:p>
                      <a:pPr algn="ctr"/>
                      <a:r>
                        <a:rPr lang="en-US" sz="1600" dirty="0" smtClean="0">
                          <a:latin typeface="+mn-lt"/>
                        </a:rPr>
                        <a:t>25%</a:t>
                      </a:r>
                      <a:endParaRPr lang="en-US" sz="1600" dirty="0">
                        <a:latin typeface="+mn-lt"/>
                      </a:endParaRPr>
                    </a:p>
                  </a:txBody>
                  <a:tcPr marL="68580" marR="68580" marT="34290" marB="34290" anchor="ctr"/>
                </a:tc>
                <a:tc>
                  <a:txBody>
                    <a:bodyPr/>
                    <a:lstStyle/>
                    <a:p>
                      <a:pPr algn="ctr"/>
                      <a:r>
                        <a:rPr lang="en-US" sz="1600" dirty="0" smtClean="0">
                          <a:latin typeface="+mn-lt"/>
                        </a:rPr>
                        <a:t>100%</a:t>
                      </a:r>
                      <a:endParaRPr lang="en-US" sz="1600" dirty="0">
                        <a:latin typeface="+mn-lt"/>
                      </a:endParaRPr>
                    </a:p>
                  </a:txBody>
                  <a:tcPr marL="68580" marR="68580" marT="34290" marB="34290" anchor="ctr">
                    <a:solidFill>
                      <a:schemeClr val="accent5">
                        <a:lumMod val="60000"/>
                        <a:lumOff val="40000"/>
                      </a:schemeClr>
                    </a:solidFill>
                  </a:tcPr>
                </a:tc>
              </a:tr>
              <a:tr h="426775">
                <a:tc>
                  <a:txBody>
                    <a:bodyPr/>
                    <a:lstStyle/>
                    <a:p>
                      <a:pPr algn="l"/>
                      <a:r>
                        <a:rPr lang="en-US" sz="1600" dirty="0" smtClean="0"/>
                        <a:t>Score 2</a:t>
                      </a:r>
                      <a:endParaRPr lang="en-US" sz="1600" dirty="0"/>
                    </a:p>
                  </a:txBody>
                  <a:tcPr marL="68580" marR="68580" marT="34290" marB="34290" anchor="ctr"/>
                </a:tc>
                <a:tc>
                  <a:txBody>
                    <a:bodyPr/>
                    <a:lstStyle/>
                    <a:p>
                      <a:pPr algn="ctr" fontAlgn="b"/>
                      <a:r>
                        <a:rPr lang="en-US" sz="1600" b="0" i="0" u="none" strike="noStrike" dirty="0">
                          <a:solidFill>
                            <a:srgbClr val="000000"/>
                          </a:solidFill>
                          <a:effectLst/>
                          <a:latin typeface="+mn-lt"/>
                        </a:rPr>
                        <a:t>2.7</a:t>
                      </a:r>
                    </a:p>
                  </a:txBody>
                  <a:tcPr marL="7144" marR="7144" marT="7144" marB="0" anchor="ctr"/>
                </a:tc>
                <a:tc>
                  <a:txBody>
                    <a:bodyPr/>
                    <a:lstStyle/>
                    <a:p>
                      <a:pPr algn="ctr" fontAlgn="b"/>
                      <a:r>
                        <a:rPr lang="en-US" sz="1600" b="0" i="0" u="none" strike="noStrike" dirty="0">
                          <a:solidFill>
                            <a:srgbClr val="000000"/>
                          </a:solidFill>
                          <a:effectLst/>
                          <a:latin typeface="+mn-lt"/>
                        </a:rPr>
                        <a:t>2.6</a:t>
                      </a:r>
                    </a:p>
                  </a:txBody>
                  <a:tcPr marL="7144" marR="7144" marT="7144" marB="0" anchor="ctr"/>
                </a:tc>
                <a:tc>
                  <a:txBody>
                    <a:bodyPr/>
                    <a:lstStyle/>
                    <a:p>
                      <a:pPr algn="ctr" fontAlgn="b"/>
                      <a:r>
                        <a:rPr lang="en-US" sz="1600" b="0" i="0" u="none" strike="noStrike" dirty="0">
                          <a:solidFill>
                            <a:srgbClr val="000000"/>
                          </a:solidFill>
                          <a:effectLst/>
                          <a:latin typeface="+mn-lt"/>
                        </a:rPr>
                        <a:t>2.5</a:t>
                      </a:r>
                    </a:p>
                  </a:txBody>
                  <a:tcPr marL="7144" marR="7144" marT="7144" marB="0" anchor="ctr"/>
                </a:tc>
                <a:tc>
                  <a:txBody>
                    <a:bodyPr/>
                    <a:lstStyle/>
                    <a:p>
                      <a:pPr algn="ctr" fontAlgn="b"/>
                      <a:r>
                        <a:rPr lang="en-US" sz="1600" b="0" i="0" u="none" strike="noStrike" dirty="0" smtClean="0">
                          <a:solidFill>
                            <a:srgbClr val="000000"/>
                          </a:solidFill>
                          <a:effectLst/>
                          <a:latin typeface="+mn-lt"/>
                        </a:rPr>
                        <a:t>3.0</a:t>
                      </a:r>
                      <a:endParaRPr lang="en-US" sz="1600" b="0" i="0" u="none" strike="noStrike" dirty="0">
                        <a:solidFill>
                          <a:srgbClr val="000000"/>
                        </a:solidFill>
                        <a:effectLst/>
                        <a:latin typeface="+mn-lt"/>
                      </a:endParaRPr>
                    </a:p>
                  </a:txBody>
                  <a:tcPr marL="7144" marR="7144" marT="7144" marB="0" anchor="ctr"/>
                </a:tc>
                <a:tc>
                  <a:txBody>
                    <a:bodyPr/>
                    <a:lstStyle/>
                    <a:p>
                      <a:pPr algn="ctr" fontAlgn="b"/>
                      <a:r>
                        <a:rPr lang="en-US" sz="1600" b="0" i="0" u="none" strike="noStrike" dirty="0" smtClean="0">
                          <a:solidFill>
                            <a:srgbClr val="000000"/>
                          </a:solidFill>
                          <a:effectLst/>
                          <a:latin typeface="+mn-lt"/>
                        </a:rPr>
                        <a:t>2.7</a:t>
                      </a:r>
                      <a:endParaRPr lang="en-US" sz="1600" b="0" i="0" u="none" strike="noStrike" dirty="0">
                        <a:solidFill>
                          <a:srgbClr val="000000"/>
                        </a:solidFill>
                        <a:effectLst/>
                        <a:latin typeface="+mn-lt"/>
                      </a:endParaRPr>
                    </a:p>
                  </a:txBody>
                  <a:tcPr marL="7144" marR="7144" marT="7144" marB="0" anchor="ctr">
                    <a:solidFill>
                      <a:schemeClr val="accent5">
                        <a:lumMod val="60000"/>
                        <a:lumOff val="40000"/>
                      </a:schemeClr>
                    </a:solidFill>
                  </a:tcPr>
                </a:tc>
              </a:tr>
            </a:tbl>
          </a:graphicData>
        </a:graphic>
      </p:graphicFrame>
      <p:sp>
        <p:nvSpPr>
          <p:cNvPr id="29" name="Content Placeholder 4"/>
          <p:cNvSpPr txBox="1">
            <a:spLocks/>
          </p:cNvSpPr>
          <p:nvPr/>
        </p:nvSpPr>
        <p:spPr bwMode="auto">
          <a:xfrm>
            <a:off x="1628774" y="5630104"/>
            <a:ext cx="5886450" cy="371640"/>
          </a:xfrm>
          <a:prstGeom prst="rect">
            <a:avLst/>
          </a:prstGeom>
          <a:noFill/>
          <a:ln w="9525">
            <a:solidFill>
              <a:srgbClr val="F89C15"/>
            </a:solid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solidFill>
                  <a:prstClr val="black"/>
                </a:solidFill>
              </a:rPr>
              <a:t>Compare the scores at each weight?  What do you notice?</a:t>
            </a:r>
          </a:p>
        </p:txBody>
      </p:sp>
      <p:sp>
        <p:nvSpPr>
          <p:cNvPr id="8" name="TextBox 7"/>
          <p:cNvSpPr txBox="1"/>
          <p:nvPr/>
        </p:nvSpPr>
        <p:spPr>
          <a:xfrm>
            <a:off x="94754" y="6377028"/>
            <a:ext cx="7520332" cy="430887"/>
          </a:xfrm>
          <a:prstGeom prst="rect">
            <a:avLst/>
          </a:prstGeom>
          <a:noFill/>
        </p:spPr>
        <p:txBody>
          <a:bodyPr wrap="square" rtlCol="0">
            <a:spAutoFit/>
          </a:bodyPr>
          <a:lstStyle/>
          <a:p>
            <a:pPr fontAlgn="base">
              <a:spcBef>
                <a:spcPct val="0"/>
              </a:spcBef>
              <a:spcAft>
                <a:spcPct val="0"/>
              </a:spcAft>
            </a:pPr>
            <a:r>
              <a:rPr lang="en-US" sz="1100" dirty="0" smtClean="0">
                <a:solidFill>
                  <a:prstClr val="white"/>
                </a:solidFill>
                <a:latin typeface="Arial" pitchFamily="34" charset="0"/>
                <a:cs typeface="Arial" pitchFamily="34" charset="0"/>
              </a:rPr>
              <a:t>* “Domain” refers to a large group of practices associated with teaching.  Practice instruments use a variety of terms to describe these groups. Example </a:t>
            </a:r>
            <a:r>
              <a:rPr lang="en-US" sz="1100" dirty="0">
                <a:solidFill>
                  <a:prstClr val="white"/>
                </a:solidFill>
                <a:latin typeface="Arial" pitchFamily="34" charset="0"/>
                <a:cs typeface="Arial" pitchFamily="34" charset="0"/>
              </a:rPr>
              <a:t>of domains taken from Danielson.  Weights used for illustrative </a:t>
            </a:r>
            <a:r>
              <a:rPr lang="en-US" sz="1100" dirty="0" smtClean="0">
                <a:solidFill>
                  <a:prstClr val="white"/>
                </a:solidFill>
                <a:latin typeface="Arial" pitchFamily="34" charset="0"/>
                <a:cs typeface="Arial" pitchFamily="34" charset="0"/>
              </a:rPr>
              <a:t>purposes </a:t>
            </a:r>
            <a:r>
              <a:rPr lang="en-US" sz="1100" dirty="0">
                <a:solidFill>
                  <a:prstClr val="white"/>
                </a:solidFill>
                <a:latin typeface="Arial" pitchFamily="34" charset="0"/>
                <a:cs typeface="Arial" pitchFamily="34" charset="0"/>
              </a:rPr>
              <a:t>only.</a:t>
            </a:r>
          </a:p>
        </p:txBody>
      </p:sp>
    </p:spTree>
    <p:extLst>
      <p:ext uri="{BB962C8B-B14F-4D97-AF65-F5344CB8AC3E}">
        <p14:creationId xmlns:p14="http://schemas.microsoft.com/office/powerpoint/2010/main" val="354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liberate scoring:  using decimal places to determine domain scores. Slide 1 of 3"/>
          <p:cNvSpPr>
            <a:spLocks noGrp="1"/>
          </p:cNvSpPr>
          <p:nvPr>
            <p:ph type="title"/>
          </p:nvPr>
        </p:nvSpPr>
        <p:spPr>
          <a:xfrm>
            <a:off x="-1" y="-1"/>
            <a:ext cx="9144001" cy="1280160"/>
          </a:xfrm>
        </p:spPr>
        <p:txBody>
          <a:bodyPr>
            <a:normAutofit/>
          </a:bodyPr>
          <a:lstStyle/>
          <a:p>
            <a:r>
              <a:rPr lang="en-US" sz="3200" b="0" dirty="0" smtClean="0"/>
              <a:t>Deliberate Scoring</a:t>
            </a:r>
            <a:r>
              <a:rPr lang="en-US" sz="3200" b="0" dirty="0"/>
              <a:t>: Using </a:t>
            </a:r>
            <a:r>
              <a:rPr lang="en-US" sz="3200" b="0" dirty="0" smtClean="0"/>
              <a:t>Decimal Places </a:t>
            </a:r>
            <a:r>
              <a:rPr lang="en-US" sz="3200" b="0" dirty="0"/>
              <a:t>T</a:t>
            </a:r>
            <a:r>
              <a:rPr lang="en-US" sz="3200" b="0" dirty="0" smtClean="0"/>
              <a:t>o Determine Domain Scores </a:t>
            </a:r>
            <a:endParaRPr lang="en-US" sz="1200" b="0" dirty="0" smtClean="0"/>
          </a:p>
        </p:txBody>
      </p:sp>
      <p:sp>
        <p:nvSpPr>
          <p:cNvPr id="6" name="Content Placeholder 5"/>
          <p:cNvSpPr>
            <a:spLocks noGrp="1"/>
          </p:cNvSpPr>
          <p:nvPr>
            <p:ph idx="1"/>
          </p:nvPr>
        </p:nvSpPr>
        <p:spPr>
          <a:xfrm>
            <a:off x="457199" y="1315065"/>
            <a:ext cx="8229600" cy="757130"/>
          </a:xfrm>
        </p:spPr>
        <p:txBody>
          <a:bodyPr/>
          <a:lstStyle/>
          <a:p>
            <a:r>
              <a:rPr lang="en-US" sz="1800" dirty="0" smtClean="0"/>
              <a:t>Using decimal places (D.P.s), i.e. not rounding, provides more information within an evaluation</a:t>
            </a:r>
            <a:endParaRPr lang="en-US" sz="1800" dirty="0"/>
          </a:p>
        </p:txBody>
      </p:sp>
      <p:graphicFrame>
        <p:nvGraphicFramePr>
          <p:cNvPr id="3" name="Table 2" descr="A table illustrates how the use of decimal points helps to move toward a more precise scoring method.  When rounding the numbers, the score is a 3, but when using the decimal points, that score is 2.6"/>
          <p:cNvGraphicFramePr>
            <a:graphicFrameLocks noGrp="1"/>
          </p:cNvGraphicFramePr>
          <p:nvPr>
            <p:extLst>
              <p:ext uri="{D42A27DB-BD31-4B8C-83A1-F6EECF244321}">
                <p14:modId xmlns:p14="http://schemas.microsoft.com/office/powerpoint/2010/main" val="433190538"/>
              </p:ext>
            </p:extLst>
          </p:nvPr>
        </p:nvGraphicFramePr>
        <p:xfrm>
          <a:off x="132760" y="2117558"/>
          <a:ext cx="8878476" cy="2934549"/>
        </p:xfrm>
        <a:graphic>
          <a:graphicData uri="http://schemas.openxmlformats.org/drawingml/2006/table">
            <a:tbl>
              <a:tblPr firstRow="1" bandRow="1">
                <a:tableStyleId>{5C22544A-7EE6-4342-B048-85BDC9FD1C3A}</a:tableStyleId>
              </a:tblPr>
              <a:tblGrid>
                <a:gridCol w="580894"/>
                <a:gridCol w="1185141"/>
                <a:gridCol w="1185141"/>
                <a:gridCol w="1087011"/>
                <a:gridCol w="1381472"/>
                <a:gridCol w="1368051"/>
                <a:gridCol w="1045383"/>
                <a:gridCol w="1045383"/>
              </a:tblGrid>
              <a:tr h="501229">
                <a:tc rowSpan="2">
                  <a:txBody>
                    <a:bodyPr/>
                    <a:lstStyle/>
                    <a:p>
                      <a:r>
                        <a:rPr lang="en-US" sz="1400" b="0" dirty="0" smtClean="0">
                          <a:solidFill>
                            <a:schemeClr val="tx1"/>
                          </a:solidFill>
                        </a:rPr>
                        <a:t>Component</a:t>
                      </a:r>
                      <a:endParaRPr lang="en-US" sz="1400" b="0" dirty="0">
                        <a:solidFill>
                          <a:schemeClr val="tx1"/>
                        </a:solidFill>
                      </a:endParaRPr>
                    </a:p>
                  </a:txBody>
                  <a:tcPr vert="vert270" anchor="ctr">
                    <a:solidFill>
                      <a:srgbClr val="E9ECF3"/>
                    </a:solidFill>
                  </a:tcPr>
                </a:tc>
                <a:tc gridSpan="4">
                  <a:txBody>
                    <a:bodyPr/>
                    <a:lstStyle/>
                    <a:p>
                      <a:pPr algn="ctr"/>
                      <a:r>
                        <a:rPr lang="en-US" sz="1600" dirty="0" smtClean="0"/>
                        <a:t>Rating in Domain</a:t>
                      </a:r>
                      <a:r>
                        <a:rPr lang="en-US" sz="1600" baseline="0" dirty="0" smtClean="0"/>
                        <a:t> </a:t>
                      </a:r>
                      <a:r>
                        <a:rPr lang="en-US" sz="1600" dirty="0" smtClean="0"/>
                        <a:t>2/Classroom</a:t>
                      </a:r>
                      <a:r>
                        <a:rPr lang="en-US" sz="1600" baseline="0" dirty="0" smtClean="0"/>
                        <a:t> Environment</a:t>
                      </a:r>
                      <a:endParaRPr lang="en-US" sz="1600" dirty="0"/>
                    </a:p>
                  </a:txBody>
                  <a:tcPr anchor="ct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gridSpan="3">
                  <a:txBody>
                    <a:bodyPr/>
                    <a:lstStyle/>
                    <a:p>
                      <a:pPr algn="ctr"/>
                      <a:r>
                        <a:rPr lang="en-US" sz="1600" dirty="0" smtClean="0"/>
                        <a:t>Domain</a:t>
                      </a:r>
                      <a:r>
                        <a:rPr lang="en-US" sz="1600" baseline="0" dirty="0" smtClean="0"/>
                        <a:t> </a:t>
                      </a:r>
                      <a:r>
                        <a:rPr lang="en-US" sz="1600" dirty="0" smtClean="0"/>
                        <a:t>Score</a:t>
                      </a:r>
                      <a:endParaRPr lang="en-US" sz="1600" dirty="0"/>
                    </a:p>
                  </a:txBody>
                  <a:tcPr anchor="ctr">
                    <a:solidFill>
                      <a:srgbClr val="213363"/>
                    </a:solidFill>
                  </a:tcPr>
                </a:tc>
                <a:tc hMerge="1">
                  <a:txBody>
                    <a:bodyPr/>
                    <a:lstStyle/>
                    <a:p>
                      <a:endParaRPr lang="en-US" sz="1600" dirty="0"/>
                    </a:p>
                  </a:txBody>
                  <a:tcPr/>
                </a:tc>
                <a:tc hMerge="1">
                  <a:txBody>
                    <a:bodyPr/>
                    <a:lstStyle/>
                    <a:p>
                      <a:endParaRPr lang="en-US" sz="1600" dirty="0"/>
                    </a:p>
                  </a:txBody>
                  <a:tcPr/>
                </a:tc>
              </a:tr>
              <a:tr h="370840">
                <a:tc vMerge="1">
                  <a:txBody>
                    <a:bodyPr/>
                    <a:lstStyle/>
                    <a:p>
                      <a:endParaRPr lang="en-US" sz="1600" dirty="0"/>
                    </a:p>
                  </a:txBody>
                  <a:tcPr/>
                </a:tc>
                <a:tc>
                  <a:txBody>
                    <a:bodyPr/>
                    <a:lstStyle/>
                    <a:p>
                      <a:pPr algn="ctr"/>
                      <a:r>
                        <a:rPr lang="en-US" sz="1600" dirty="0" smtClean="0"/>
                        <a:t>Ineffective</a:t>
                      </a:r>
                      <a:endParaRPr lang="en-US" sz="1600" dirty="0"/>
                    </a:p>
                  </a:txBody>
                  <a:tcPr anchor="ctr"/>
                </a:tc>
                <a:tc>
                  <a:txBody>
                    <a:bodyPr/>
                    <a:lstStyle/>
                    <a:p>
                      <a:pPr algn="ctr"/>
                      <a:r>
                        <a:rPr lang="en-US" sz="1600" dirty="0" smtClean="0"/>
                        <a:t>Partially Effective</a:t>
                      </a:r>
                      <a:endParaRPr lang="en-US" sz="1600" dirty="0"/>
                    </a:p>
                  </a:txBody>
                  <a:tcPr anchor="ctr"/>
                </a:tc>
                <a:tc>
                  <a:txBody>
                    <a:bodyPr/>
                    <a:lstStyle/>
                    <a:p>
                      <a:pPr algn="ctr"/>
                      <a:r>
                        <a:rPr lang="en-US" sz="1600" dirty="0" smtClean="0"/>
                        <a:t>Proficient</a:t>
                      </a:r>
                      <a:endParaRPr lang="en-US" sz="1600" dirty="0"/>
                    </a:p>
                  </a:txBody>
                  <a:tcPr anchor="ctr"/>
                </a:tc>
                <a:tc>
                  <a:txBody>
                    <a:bodyPr/>
                    <a:lstStyle/>
                    <a:p>
                      <a:pPr algn="ctr"/>
                      <a:r>
                        <a:rPr lang="en-US" sz="1600" dirty="0" smtClean="0"/>
                        <a:t>Distinguished</a:t>
                      </a:r>
                      <a:endParaRPr lang="en-US" sz="1600" dirty="0"/>
                    </a:p>
                  </a:txBody>
                  <a:tcPr anchor="ctr"/>
                </a:tc>
                <a:tc>
                  <a:txBody>
                    <a:bodyPr/>
                    <a:lstStyle/>
                    <a:p>
                      <a:pPr algn="ctr"/>
                      <a:r>
                        <a:rPr lang="en-US" sz="1600" dirty="0" smtClean="0"/>
                        <a:t>Calculation</a:t>
                      </a:r>
                      <a:endParaRPr lang="en-US" sz="1600" dirty="0"/>
                    </a:p>
                  </a:txBody>
                  <a:tcPr anchor="ctr"/>
                </a:tc>
                <a:tc>
                  <a:txBody>
                    <a:bodyPr/>
                    <a:lstStyle/>
                    <a:p>
                      <a:pPr algn="ctr"/>
                      <a:r>
                        <a:rPr lang="en-US" sz="1600" dirty="0" smtClean="0"/>
                        <a:t>Rounded</a:t>
                      </a:r>
                      <a:endParaRPr lang="en-US" sz="1600" dirty="0"/>
                    </a:p>
                  </a:txBody>
                  <a:tcPr anchor="ctr"/>
                </a:tc>
                <a:tc>
                  <a:txBody>
                    <a:bodyPr/>
                    <a:lstStyle/>
                    <a:p>
                      <a:pPr algn="ctr"/>
                      <a:r>
                        <a:rPr lang="en-US" sz="1600" dirty="0" smtClean="0"/>
                        <a:t>One D.P.</a:t>
                      </a:r>
                      <a:endParaRPr lang="en-US" sz="1600" dirty="0"/>
                    </a:p>
                  </a:txBody>
                  <a:tcPr anchor="ctr">
                    <a:solidFill>
                      <a:srgbClr val="F89C15"/>
                    </a:solidFill>
                  </a:tcPr>
                </a:tc>
              </a:tr>
              <a:tr h="370840">
                <a:tc>
                  <a:txBody>
                    <a:bodyPr/>
                    <a:lstStyle/>
                    <a:p>
                      <a:r>
                        <a:rPr lang="en-US" sz="1600" dirty="0" smtClean="0"/>
                        <a:t>2A</a:t>
                      </a: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smtClean="0"/>
                        <a:t>3</a:t>
                      </a:r>
                      <a:endParaRPr lang="en-US" sz="1600" dirty="0"/>
                    </a:p>
                  </a:txBody>
                  <a:tcPr/>
                </a:tc>
                <a:tc>
                  <a:txBody>
                    <a:bodyPr/>
                    <a:lstStyle/>
                    <a:p>
                      <a:pPr algn="ctr"/>
                      <a:endParaRPr lang="en-US" sz="1600" dirty="0"/>
                    </a:p>
                  </a:txBody>
                  <a:tcPr/>
                </a:tc>
                <a:tc rowSpan="5">
                  <a:txBody>
                    <a:bodyPr/>
                    <a:lstStyle/>
                    <a:p>
                      <a:pPr algn="ctr"/>
                      <a:endParaRPr lang="en-US" sz="1600" dirty="0" smtClean="0"/>
                    </a:p>
                    <a:p>
                      <a:pPr algn="ctr"/>
                      <a:endParaRPr lang="en-US" sz="1600" dirty="0" smtClean="0"/>
                    </a:p>
                    <a:p>
                      <a:pPr algn="ctr"/>
                      <a:r>
                        <a:rPr lang="en-US" sz="1600" u="sng" dirty="0" smtClean="0"/>
                        <a:t>3+2+2+3+3</a:t>
                      </a:r>
                    </a:p>
                    <a:p>
                      <a:pPr algn="ctr"/>
                      <a:r>
                        <a:rPr lang="en-US" sz="1600" u="none" dirty="0" smtClean="0"/>
                        <a:t>5</a:t>
                      </a:r>
                      <a:endParaRPr lang="en-US" sz="1600" u="none" dirty="0"/>
                    </a:p>
                  </a:txBody>
                  <a:tcPr/>
                </a:tc>
                <a:tc rowSpan="5">
                  <a:txBody>
                    <a:bodyPr/>
                    <a:lstStyle/>
                    <a:p>
                      <a:pPr algn="ctr"/>
                      <a:r>
                        <a:rPr lang="en-US" sz="1600" dirty="0" smtClean="0"/>
                        <a:t>3</a:t>
                      </a:r>
                      <a:endParaRPr lang="en-US" sz="1600" dirty="0"/>
                    </a:p>
                  </a:txBody>
                  <a:tcPr anchor="ctr"/>
                </a:tc>
                <a:tc rowSpan="5">
                  <a:txBody>
                    <a:bodyPr/>
                    <a:lstStyle/>
                    <a:p>
                      <a:pPr algn="ctr"/>
                      <a:r>
                        <a:rPr lang="en-US" sz="1600" dirty="0" smtClean="0"/>
                        <a:t>2.6</a:t>
                      </a:r>
                      <a:endParaRPr lang="en-US" sz="1600" dirty="0"/>
                    </a:p>
                  </a:txBody>
                  <a:tcPr anchor="ctr">
                    <a:solidFill>
                      <a:schemeClr val="accent5">
                        <a:lumMod val="60000"/>
                        <a:lumOff val="40000"/>
                      </a:schemeClr>
                    </a:solidFill>
                  </a:tcPr>
                </a:tc>
              </a:tr>
              <a:tr h="370840">
                <a:tc>
                  <a:txBody>
                    <a:bodyPr/>
                    <a:lstStyle/>
                    <a:p>
                      <a:r>
                        <a:rPr lang="en-US" sz="1600" dirty="0" smtClean="0"/>
                        <a:t>2B</a:t>
                      </a:r>
                      <a:endParaRPr lang="en-US" sz="1600" dirty="0"/>
                    </a:p>
                  </a:txBody>
                  <a:tcPr/>
                </a:tc>
                <a:tc>
                  <a:txBody>
                    <a:bodyPr/>
                    <a:lstStyle/>
                    <a:p>
                      <a:endParaRPr lang="en-US" sz="1600"/>
                    </a:p>
                  </a:txBody>
                  <a:tcPr/>
                </a:tc>
                <a:tc>
                  <a:txBody>
                    <a:bodyPr/>
                    <a:lstStyle/>
                    <a:p>
                      <a:pPr algn="ctr"/>
                      <a:r>
                        <a:rPr lang="en-US" sz="1600" dirty="0" smtClean="0"/>
                        <a:t>2</a:t>
                      </a:r>
                      <a:endParaRPr lang="en-US" sz="1600" dirty="0"/>
                    </a:p>
                  </a:txBody>
                  <a:tcPr/>
                </a:tc>
                <a:tc>
                  <a:txBody>
                    <a:bodyPr/>
                    <a:lstStyle/>
                    <a:p>
                      <a:pPr algn="ctr"/>
                      <a:endParaRPr lang="en-US" sz="1600" dirty="0"/>
                    </a:p>
                  </a:txBody>
                  <a:tcPr/>
                </a:tc>
                <a:tc>
                  <a:txBody>
                    <a:bodyPr/>
                    <a:lstStyle/>
                    <a:p>
                      <a:endParaRPr lang="en-US" sz="1600" dirty="0"/>
                    </a:p>
                  </a:txBody>
                  <a:tcPr/>
                </a:tc>
                <a:tc vMerge="1">
                  <a:txBody>
                    <a:bodyPr/>
                    <a:lstStyle/>
                    <a:p>
                      <a:endParaRPr lang="en-US" dirty="0"/>
                    </a:p>
                  </a:txBody>
                  <a:tcPr/>
                </a:tc>
                <a:tc vMerge="1">
                  <a:txBody>
                    <a:bodyPr/>
                    <a:lstStyle/>
                    <a:p>
                      <a:endParaRPr lang="en-US"/>
                    </a:p>
                  </a:txBody>
                  <a:tcPr/>
                </a:tc>
                <a:tc vMerge="1">
                  <a:txBody>
                    <a:bodyPr/>
                    <a:lstStyle/>
                    <a:p>
                      <a:endParaRPr lang="en-US"/>
                    </a:p>
                  </a:txBody>
                  <a:tcPr/>
                </a:tc>
              </a:tr>
              <a:tr h="370840">
                <a:tc>
                  <a:txBody>
                    <a:bodyPr/>
                    <a:lstStyle/>
                    <a:p>
                      <a:r>
                        <a:rPr lang="en-US" sz="1600" dirty="0" smtClean="0"/>
                        <a:t>2C</a:t>
                      </a:r>
                      <a:endParaRPr lang="en-US" sz="1600" dirty="0"/>
                    </a:p>
                  </a:txBody>
                  <a:tcPr/>
                </a:tc>
                <a:tc>
                  <a:txBody>
                    <a:bodyPr/>
                    <a:lstStyle/>
                    <a:p>
                      <a:endParaRPr lang="en-US" sz="1600" dirty="0"/>
                    </a:p>
                  </a:txBody>
                  <a:tcPr/>
                </a:tc>
                <a:tc>
                  <a:txBody>
                    <a:bodyPr/>
                    <a:lstStyle/>
                    <a:p>
                      <a:pPr algn="ctr"/>
                      <a:r>
                        <a:rPr lang="en-US" sz="1600" dirty="0" smtClean="0"/>
                        <a:t>2</a:t>
                      </a:r>
                      <a:endParaRPr lang="en-US" sz="1600" dirty="0"/>
                    </a:p>
                  </a:txBody>
                  <a:tcPr/>
                </a:tc>
                <a:tc>
                  <a:txBody>
                    <a:bodyPr/>
                    <a:lstStyle/>
                    <a:p>
                      <a:pPr algn="ctr"/>
                      <a:endParaRPr lang="en-US" sz="1600"/>
                    </a:p>
                  </a:txBody>
                  <a:tcPr/>
                </a:tc>
                <a:tc>
                  <a:txBody>
                    <a:bodyPr/>
                    <a:lstStyle/>
                    <a:p>
                      <a:endParaRPr lang="en-US" sz="1600" dirty="0"/>
                    </a:p>
                  </a:txBody>
                  <a:tcPr/>
                </a:tc>
                <a:tc vMerge="1">
                  <a:txBody>
                    <a:bodyPr/>
                    <a:lstStyle/>
                    <a:p>
                      <a:endParaRPr lang="en-US" dirty="0"/>
                    </a:p>
                  </a:txBody>
                  <a:tcPr/>
                </a:tc>
                <a:tc vMerge="1">
                  <a:txBody>
                    <a:bodyPr/>
                    <a:lstStyle/>
                    <a:p>
                      <a:endParaRPr lang="en-US"/>
                    </a:p>
                  </a:txBody>
                  <a:tcPr/>
                </a:tc>
                <a:tc vMerge="1">
                  <a:txBody>
                    <a:bodyPr/>
                    <a:lstStyle/>
                    <a:p>
                      <a:endParaRPr lang="en-US"/>
                    </a:p>
                  </a:txBody>
                  <a:tcPr/>
                </a:tc>
              </a:tr>
              <a:tr h="370840">
                <a:tc>
                  <a:txBody>
                    <a:bodyPr/>
                    <a:lstStyle/>
                    <a:p>
                      <a:r>
                        <a:rPr lang="en-US" sz="1600" dirty="0" smtClean="0"/>
                        <a:t>2D</a:t>
                      </a:r>
                      <a:endParaRPr lang="en-US" sz="1600" dirty="0"/>
                    </a:p>
                  </a:txBody>
                  <a:tcPr/>
                </a:tc>
                <a:tc>
                  <a:txBody>
                    <a:bodyPr/>
                    <a:lstStyle/>
                    <a:p>
                      <a:endParaRPr lang="en-US" sz="1600" dirty="0"/>
                    </a:p>
                  </a:txBody>
                  <a:tcPr/>
                </a:tc>
                <a:tc>
                  <a:txBody>
                    <a:bodyPr/>
                    <a:lstStyle/>
                    <a:p>
                      <a:pPr algn="ctr"/>
                      <a:endParaRPr lang="en-US" sz="1600" dirty="0"/>
                    </a:p>
                  </a:txBody>
                  <a:tcPr/>
                </a:tc>
                <a:tc>
                  <a:txBody>
                    <a:bodyPr/>
                    <a:lstStyle/>
                    <a:p>
                      <a:pPr algn="ctr"/>
                      <a:r>
                        <a:rPr lang="en-US" sz="1600" dirty="0" smtClean="0"/>
                        <a:t>3</a:t>
                      </a:r>
                      <a:endParaRPr lang="en-US" sz="1600" dirty="0"/>
                    </a:p>
                  </a:txBody>
                  <a:tcPr/>
                </a:tc>
                <a:tc>
                  <a:txBody>
                    <a:bodyPr/>
                    <a:lstStyle/>
                    <a:p>
                      <a:endParaRPr lang="en-US" sz="1600" dirty="0"/>
                    </a:p>
                  </a:txBody>
                  <a:tcPr/>
                </a:tc>
                <a:tc vMerge="1">
                  <a:txBody>
                    <a:bodyPr/>
                    <a:lstStyle/>
                    <a:p>
                      <a:endParaRPr lang="en-US" dirty="0"/>
                    </a:p>
                  </a:txBody>
                  <a:tcPr/>
                </a:tc>
                <a:tc vMerge="1">
                  <a:txBody>
                    <a:bodyPr/>
                    <a:lstStyle/>
                    <a:p>
                      <a:endParaRPr lang="en-US"/>
                    </a:p>
                  </a:txBody>
                  <a:tcPr/>
                </a:tc>
                <a:tc vMerge="1">
                  <a:txBody>
                    <a:bodyPr/>
                    <a:lstStyle/>
                    <a:p>
                      <a:endParaRPr lang="en-US"/>
                    </a:p>
                  </a:txBody>
                  <a:tcPr/>
                </a:tc>
              </a:tr>
              <a:tr h="370840">
                <a:tc>
                  <a:txBody>
                    <a:bodyPr/>
                    <a:lstStyle/>
                    <a:p>
                      <a:r>
                        <a:rPr lang="en-US" sz="1600" dirty="0" smtClean="0"/>
                        <a:t>2E</a:t>
                      </a:r>
                      <a:endParaRPr lang="en-US" sz="1600" dirty="0"/>
                    </a:p>
                  </a:txBody>
                  <a:tcPr/>
                </a:tc>
                <a:tc>
                  <a:txBody>
                    <a:bodyPr/>
                    <a:lstStyle/>
                    <a:p>
                      <a:endParaRPr lang="en-US" sz="1600"/>
                    </a:p>
                  </a:txBody>
                  <a:tcPr/>
                </a:tc>
                <a:tc>
                  <a:txBody>
                    <a:bodyPr/>
                    <a:lstStyle/>
                    <a:p>
                      <a:pPr algn="ctr"/>
                      <a:endParaRPr lang="en-US" sz="1600"/>
                    </a:p>
                  </a:txBody>
                  <a:tcPr/>
                </a:tc>
                <a:tc>
                  <a:txBody>
                    <a:bodyPr/>
                    <a:lstStyle/>
                    <a:p>
                      <a:pPr algn="ctr"/>
                      <a:r>
                        <a:rPr lang="en-US" sz="1600" dirty="0" smtClean="0"/>
                        <a:t>3</a:t>
                      </a:r>
                      <a:endParaRPr lang="en-US" sz="1600" dirty="0"/>
                    </a:p>
                  </a:txBody>
                  <a:tcPr/>
                </a:tc>
                <a:tc>
                  <a:txBody>
                    <a:bodyPr/>
                    <a:lstStyle/>
                    <a:p>
                      <a:endParaRPr lang="en-US" sz="1600" dirty="0"/>
                    </a:p>
                  </a:txBody>
                  <a:tcPr/>
                </a:tc>
                <a:tc vMerge="1">
                  <a:txBody>
                    <a:bodyPr/>
                    <a:lstStyle/>
                    <a:p>
                      <a:endParaRPr lang="en-US" dirty="0"/>
                    </a:p>
                  </a:txBody>
                  <a:tcPr/>
                </a:tc>
                <a:tc vMerge="1">
                  <a:txBody>
                    <a:bodyPr/>
                    <a:lstStyle/>
                    <a:p>
                      <a:endParaRPr lang="en-US"/>
                    </a:p>
                  </a:txBody>
                  <a:tcPr/>
                </a:tc>
                <a:tc vMerge="1">
                  <a:txBody>
                    <a:bodyPr/>
                    <a:lstStyle/>
                    <a:p>
                      <a:endParaRPr lang="en-US"/>
                    </a:p>
                  </a:txBody>
                  <a:tcPr/>
                </a:tc>
              </a:tr>
            </a:tbl>
          </a:graphicData>
        </a:graphic>
      </p:graphicFrame>
      <p:sp>
        <p:nvSpPr>
          <p:cNvPr id="8" name="TextBox 7"/>
          <p:cNvSpPr txBox="1"/>
          <p:nvPr/>
        </p:nvSpPr>
        <p:spPr>
          <a:xfrm>
            <a:off x="158764" y="6316625"/>
            <a:ext cx="7182940" cy="584775"/>
          </a:xfrm>
          <a:prstGeom prst="rect">
            <a:avLst/>
          </a:prstGeom>
          <a:noFill/>
        </p:spPr>
        <p:txBody>
          <a:bodyPr wrap="square" rtlCol="0">
            <a:spAutoFit/>
          </a:bodyPr>
          <a:lstStyle/>
          <a:p>
            <a:r>
              <a:rPr lang="en-US" sz="1600" dirty="0" smtClean="0">
                <a:solidFill>
                  <a:schemeClr val="bg1"/>
                </a:solidFill>
              </a:rPr>
              <a:t>Example of practice language taken from Danielson.  Scores used for illustrative purposes only.</a:t>
            </a:r>
            <a:endParaRPr lang="en-US" sz="1600" dirty="0">
              <a:solidFill>
                <a:schemeClr val="bg1"/>
              </a:solidFill>
            </a:endParaRPr>
          </a:p>
        </p:txBody>
      </p:sp>
      <p:sp>
        <p:nvSpPr>
          <p:cNvPr id="11" name="Content Placeholder 4"/>
          <p:cNvSpPr txBox="1">
            <a:spLocks/>
          </p:cNvSpPr>
          <p:nvPr/>
        </p:nvSpPr>
        <p:spPr bwMode="auto">
          <a:xfrm>
            <a:off x="1466053" y="5332736"/>
            <a:ext cx="5220498" cy="757130"/>
          </a:xfrm>
          <a:prstGeom prst="rect">
            <a:avLst/>
          </a:prstGeom>
          <a:noFill/>
          <a:ln w="9525">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How would providing a score with one decimal place practically add value to the observation process?</a:t>
            </a:r>
          </a:p>
        </p:txBody>
      </p:sp>
    </p:spTree>
    <p:extLst>
      <p:ext uri="{BB962C8B-B14F-4D97-AF65-F5344CB8AC3E}">
        <p14:creationId xmlns:p14="http://schemas.microsoft.com/office/powerpoint/2010/main" val="75656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liberate Scoring: Using decimal places to determine domain scores. Slide 2 of 3 "/>
          <p:cNvSpPr>
            <a:spLocks noGrp="1"/>
          </p:cNvSpPr>
          <p:nvPr>
            <p:ph type="title"/>
          </p:nvPr>
        </p:nvSpPr>
        <p:spPr>
          <a:xfrm>
            <a:off x="0" y="0"/>
            <a:ext cx="9144000" cy="1280160"/>
          </a:xfrm>
        </p:spPr>
        <p:txBody>
          <a:bodyPr>
            <a:normAutofit fontScale="90000"/>
          </a:bodyPr>
          <a:lstStyle/>
          <a:p>
            <a:r>
              <a:rPr lang="en-US" sz="3200" b="0" dirty="0" smtClean="0"/>
              <a:t/>
            </a:r>
            <a:br>
              <a:rPr lang="en-US" sz="3200" b="0" dirty="0" smtClean="0"/>
            </a:br>
            <a:r>
              <a:rPr lang="en-US" sz="3200" b="0" dirty="0"/>
              <a:t/>
            </a:r>
            <a:br>
              <a:rPr lang="en-US" sz="3200" b="0" dirty="0"/>
            </a:br>
            <a:r>
              <a:rPr lang="en-US" sz="3200" b="0" dirty="0" smtClean="0"/>
              <a:t>Deliberate Scoring</a:t>
            </a:r>
            <a:r>
              <a:rPr lang="en-US" sz="3200" b="0" dirty="0"/>
              <a:t>: Using </a:t>
            </a:r>
            <a:r>
              <a:rPr lang="en-US" sz="3200" b="0" dirty="0" smtClean="0"/>
              <a:t>Decimal </a:t>
            </a:r>
            <a:r>
              <a:rPr lang="en-US" sz="3200" b="0" dirty="0"/>
              <a:t>P</a:t>
            </a:r>
            <a:r>
              <a:rPr lang="en-US" sz="3200" b="0" dirty="0" smtClean="0"/>
              <a:t>laces </a:t>
            </a:r>
            <a:r>
              <a:rPr lang="en-US" sz="3200" b="0" dirty="0"/>
              <a:t>T</a:t>
            </a:r>
            <a:r>
              <a:rPr lang="en-US" sz="3200" b="0" dirty="0" smtClean="0"/>
              <a:t>o Determine </a:t>
            </a:r>
            <a:r>
              <a:rPr lang="en-US" sz="3200" b="0" dirty="0"/>
              <a:t>D</a:t>
            </a:r>
            <a:r>
              <a:rPr lang="en-US" sz="3200" b="0" dirty="0" smtClean="0"/>
              <a:t>omain Scores </a:t>
            </a:r>
            <a:r>
              <a:rPr lang="en-US" sz="3200" b="0" dirty="0"/>
              <a:t/>
            </a:r>
            <a:br>
              <a:rPr lang="en-US" sz="3200" b="0" dirty="0"/>
            </a:br>
            <a:r>
              <a:rPr lang="en-US" sz="3200" b="0" dirty="0" smtClean="0"/>
              <a:t/>
            </a:r>
            <a:br>
              <a:rPr lang="en-US" sz="3200" b="0" dirty="0" smtClean="0"/>
            </a:br>
            <a:r>
              <a:rPr lang="en-US" sz="3200" b="0" dirty="0" smtClean="0"/>
              <a:t>(slide 2 of 2)</a:t>
            </a:r>
            <a:endParaRPr lang="en-US" sz="3200" b="0" dirty="0"/>
          </a:p>
        </p:txBody>
      </p:sp>
      <p:graphicFrame>
        <p:nvGraphicFramePr>
          <p:cNvPr id="9" name="Table 8" descr="A table shows a detailed calulation of two teachers' domain scores. Teacher A has a score of 3 when rounded, but a score of 2.6 when using 1 decimal place. Teacher B also receives a score of 3 when rounded, but a score of 3.3 when using 1 decimal place. "/>
          <p:cNvGraphicFramePr>
            <a:graphicFrameLocks noGrp="1"/>
          </p:cNvGraphicFramePr>
          <p:nvPr>
            <p:extLst>
              <p:ext uri="{D42A27DB-BD31-4B8C-83A1-F6EECF244321}">
                <p14:modId xmlns:p14="http://schemas.microsoft.com/office/powerpoint/2010/main" val="4237018861"/>
              </p:ext>
            </p:extLst>
          </p:nvPr>
        </p:nvGraphicFramePr>
        <p:xfrm>
          <a:off x="582930" y="2705689"/>
          <a:ext cx="8103871" cy="2369233"/>
        </p:xfrm>
        <a:graphic>
          <a:graphicData uri="http://schemas.openxmlformats.org/drawingml/2006/table">
            <a:tbl>
              <a:tblPr firstRow="1" bandRow="1">
                <a:tableStyleId>{5C22544A-7EE6-4342-B048-85BDC9FD1C3A}</a:tableStyleId>
              </a:tblPr>
              <a:tblGrid>
                <a:gridCol w="932175"/>
                <a:gridCol w="932175"/>
                <a:gridCol w="1107832"/>
                <a:gridCol w="1223876"/>
                <a:gridCol w="1202404"/>
                <a:gridCol w="1384912"/>
                <a:gridCol w="1320497"/>
              </a:tblGrid>
              <a:tr h="696037">
                <a:tc gridSpan="2">
                  <a:txBody>
                    <a:bodyPr/>
                    <a:lstStyle/>
                    <a:p>
                      <a:pPr algn="ctr"/>
                      <a:r>
                        <a:rPr lang="en-US" sz="1400" dirty="0" smtClean="0">
                          <a:solidFill>
                            <a:schemeClr val="tx1"/>
                          </a:solidFill>
                        </a:rPr>
                        <a:t>Scoring</a:t>
                      </a:r>
                      <a:r>
                        <a:rPr lang="en-US" sz="1400" baseline="0" dirty="0" smtClean="0">
                          <a:solidFill>
                            <a:schemeClr val="tx1"/>
                          </a:solidFill>
                        </a:rPr>
                        <a:t> Method</a:t>
                      </a:r>
                      <a:endParaRPr lang="en-US" sz="1400" dirty="0">
                        <a:solidFill>
                          <a:schemeClr val="tx1"/>
                        </a:solidFill>
                      </a:endParaRPr>
                    </a:p>
                  </a:txBody>
                  <a:tcPr marL="68580" marR="68580" marT="34290" marB="34290" anchor="b">
                    <a:solidFill>
                      <a:schemeClr val="bg1"/>
                    </a:solidFill>
                  </a:tcPr>
                </a:tc>
                <a:tc hMerge="1">
                  <a:txBody>
                    <a:bodyPr/>
                    <a:lstStyle/>
                    <a:p>
                      <a:pPr algn="ctr"/>
                      <a:endParaRPr lang="en-US" sz="1600" dirty="0">
                        <a:solidFill>
                          <a:schemeClr val="tx1"/>
                        </a:solidFill>
                      </a:endParaRPr>
                    </a:p>
                  </a:txBody>
                  <a:tcPr anchor="b">
                    <a:solidFill>
                      <a:schemeClr val="bg1"/>
                    </a:solidFill>
                  </a:tcPr>
                </a:tc>
                <a:tc>
                  <a:txBody>
                    <a:bodyPr/>
                    <a:lstStyle/>
                    <a:p>
                      <a:pPr algn="ctr"/>
                      <a:r>
                        <a:rPr lang="en-US" sz="1400" dirty="0" smtClean="0">
                          <a:solidFill>
                            <a:schemeClr val="bg1"/>
                          </a:solidFill>
                        </a:rPr>
                        <a:t>Planning </a:t>
                      </a:r>
                    </a:p>
                    <a:p>
                      <a:pPr algn="ctr"/>
                      <a:r>
                        <a:rPr lang="en-US" sz="1400" dirty="0" smtClean="0">
                          <a:solidFill>
                            <a:schemeClr val="bg1"/>
                          </a:solidFill>
                        </a:rPr>
                        <a:t>(30%)</a:t>
                      </a:r>
                      <a:endParaRPr lang="en-US" sz="1400" dirty="0">
                        <a:solidFill>
                          <a:schemeClr val="bg1"/>
                        </a:solidFill>
                      </a:endParaRPr>
                    </a:p>
                  </a:txBody>
                  <a:tcPr marL="68580" marR="68580" marT="34290" marB="34290" anchor="ctr">
                    <a:solidFill>
                      <a:schemeClr val="accent1">
                        <a:lumMod val="75000"/>
                      </a:schemeClr>
                    </a:solidFill>
                  </a:tcPr>
                </a:tc>
                <a:tc>
                  <a:txBody>
                    <a:bodyPr/>
                    <a:lstStyle/>
                    <a:p>
                      <a:pPr algn="ctr"/>
                      <a:r>
                        <a:rPr lang="en-US" sz="1400" dirty="0" smtClean="0"/>
                        <a:t>Environment (30%)</a:t>
                      </a:r>
                      <a:endParaRPr lang="en-US" sz="1400" dirty="0"/>
                    </a:p>
                  </a:txBody>
                  <a:tcPr marL="68580" marR="68580" marT="34290" marB="34290" anchor="ctr"/>
                </a:tc>
                <a:tc>
                  <a:txBody>
                    <a:bodyPr/>
                    <a:lstStyle/>
                    <a:p>
                      <a:pPr algn="ctr"/>
                      <a:r>
                        <a:rPr lang="en-US" sz="1400" dirty="0" smtClean="0"/>
                        <a:t>Instruction (30%)</a:t>
                      </a:r>
                      <a:endParaRPr lang="en-US" sz="1400" dirty="0"/>
                    </a:p>
                  </a:txBody>
                  <a:tcPr marL="68580" marR="68580" marT="34290" marB="34290" anchor="ctr">
                    <a:solidFill>
                      <a:schemeClr val="tx2">
                        <a:lumMod val="40000"/>
                        <a:lumOff val="60000"/>
                      </a:schemeClr>
                    </a:solidFill>
                  </a:tcPr>
                </a:tc>
                <a:tc>
                  <a:txBody>
                    <a:bodyPr/>
                    <a:lstStyle/>
                    <a:p>
                      <a:pPr algn="ctr"/>
                      <a:r>
                        <a:rPr lang="en-US" sz="1400" dirty="0" smtClean="0">
                          <a:solidFill>
                            <a:schemeClr val="bg1"/>
                          </a:solidFill>
                        </a:rPr>
                        <a:t>Professionalism (10%)</a:t>
                      </a:r>
                      <a:endParaRPr lang="en-US" sz="1400" dirty="0">
                        <a:solidFill>
                          <a:schemeClr val="bg1"/>
                        </a:solidFill>
                      </a:endParaRPr>
                    </a:p>
                  </a:txBody>
                  <a:tcPr marL="68580" marR="68580" marT="34290" marB="34290" anchor="ctr">
                    <a:solidFill>
                      <a:srgbClr val="213363"/>
                    </a:solidFill>
                  </a:tcPr>
                </a:tc>
                <a:tc>
                  <a:txBody>
                    <a:bodyPr/>
                    <a:lstStyle/>
                    <a:p>
                      <a:pPr algn="ctr"/>
                      <a:r>
                        <a:rPr lang="en-US" sz="1400" dirty="0" smtClean="0">
                          <a:solidFill>
                            <a:schemeClr val="bg1"/>
                          </a:solidFill>
                        </a:rPr>
                        <a:t>Practice Score</a:t>
                      </a:r>
                      <a:endParaRPr lang="en-US" sz="1400" dirty="0">
                        <a:solidFill>
                          <a:schemeClr val="bg1"/>
                        </a:solidFill>
                      </a:endParaRPr>
                    </a:p>
                  </a:txBody>
                  <a:tcPr marL="68580" marR="68580" marT="34290" marB="34290" anchor="ctr">
                    <a:solidFill>
                      <a:srgbClr val="F89C15"/>
                    </a:solidFill>
                  </a:tcPr>
                </a:tc>
              </a:tr>
              <a:tr h="418299">
                <a:tc rowSpan="2">
                  <a:txBody>
                    <a:bodyPr/>
                    <a:lstStyle/>
                    <a:p>
                      <a:pPr algn="ctr"/>
                      <a:r>
                        <a:rPr lang="en-US" sz="1600" dirty="0" smtClean="0"/>
                        <a:t>Teacher</a:t>
                      </a:r>
                      <a:r>
                        <a:rPr lang="en-US" sz="1600" baseline="0" dirty="0" smtClean="0"/>
                        <a:t> A</a:t>
                      </a:r>
                      <a:endParaRPr lang="en-US" sz="1600" dirty="0"/>
                    </a:p>
                  </a:txBody>
                  <a:tcPr marL="68580" marR="68580" marT="34290" marB="34290" anchor="ctr"/>
                </a:tc>
                <a:tc>
                  <a:txBody>
                    <a:bodyPr/>
                    <a:lstStyle/>
                    <a:p>
                      <a:pPr algn="ctr"/>
                      <a:r>
                        <a:rPr lang="en-US" sz="1600" dirty="0" smtClean="0"/>
                        <a:t>Rounded</a:t>
                      </a:r>
                      <a:endParaRPr lang="en-US" sz="1600" dirty="0"/>
                    </a:p>
                  </a:txBody>
                  <a:tcPr marL="68580" marR="68580" marT="34290" marB="34290" anchor="ctr"/>
                </a:tc>
                <a:tc>
                  <a:txBody>
                    <a:bodyPr/>
                    <a:lstStyle/>
                    <a:p>
                      <a:pPr algn="ctr"/>
                      <a:r>
                        <a:rPr lang="en-US" sz="1600" dirty="0" smtClean="0"/>
                        <a:t>3</a:t>
                      </a:r>
                      <a:endParaRPr lang="en-US" sz="1600" dirty="0"/>
                    </a:p>
                  </a:txBody>
                  <a:tcPr marL="68580" marR="68580" marT="34290" marB="34290" anchor="ctr"/>
                </a:tc>
                <a:tc>
                  <a:txBody>
                    <a:bodyPr/>
                    <a:lstStyle/>
                    <a:p>
                      <a:pPr algn="ctr"/>
                      <a:r>
                        <a:rPr lang="en-US" sz="1600" dirty="0" smtClean="0"/>
                        <a:t>3</a:t>
                      </a:r>
                      <a:endParaRPr lang="en-US" sz="1600" dirty="0"/>
                    </a:p>
                  </a:txBody>
                  <a:tcPr marL="68580" marR="68580" marT="34290" marB="34290" anchor="ctr"/>
                </a:tc>
                <a:tc>
                  <a:txBody>
                    <a:bodyPr/>
                    <a:lstStyle/>
                    <a:p>
                      <a:pPr algn="ctr"/>
                      <a:r>
                        <a:rPr lang="en-US" sz="1600" dirty="0" smtClean="0"/>
                        <a:t>3</a:t>
                      </a:r>
                      <a:endParaRPr lang="en-US" sz="1600" dirty="0"/>
                    </a:p>
                  </a:txBody>
                  <a:tcPr marL="68580" marR="68580" marT="34290" marB="34290" anchor="ctr"/>
                </a:tc>
                <a:tc>
                  <a:txBody>
                    <a:bodyPr/>
                    <a:lstStyle/>
                    <a:p>
                      <a:pPr algn="ctr"/>
                      <a:r>
                        <a:rPr lang="en-US" sz="1600" dirty="0" smtClean="0"/>
                        <a:t>3</a:t>
                      </a:r>
                      <a:endParaRPr lang="en-US" sz="1600" dirty="0"/>
                    </a:p>
                  </a:txBody>
                  <a:tcPr marL="68580" marR="68580" marT="34290" marB="34290" anchor="ctr"/>
                </a:tc>
                <a:tc>
                  <a:txBody>
                    <a:bodyPr/>
                    <a:lstStyle/>
                    <a:p>
                      <a:pPr algn="ctr"/>
                      <a:r>
                        <a:rPr lang="en-US" sz="1600" dirty="0" smtClean="0"/>
                        <a:t>3</a:t>
                      </a:r>
                      <a:endParaRPr lang="en-US" sz="1600" dirty="0"/>
                    </a:p>
                  </a:txBody>
                  <a:tcPr marL="68580" marR="68580" marT="34290" marB="34290" anchor="ctr">
                    <a:solidFill>
                      <a:srgbClr val="FCD7A1"/>
                    </a:solidFill>
                  </a:tcPr>
                </a:tc>
              </a:tr>
              <a:tr h="418299">
                <a:tc vMerge="1">
                  <a:txBody>
                    <a:bodyPr/>
                    <a:lstStyle/>
                    <a:p>
                      <a:pPr algn="ctr"/>
                      <a:endParaRPr lang="en-US" dirty="0"/>
                    </a:p>
                  </a:txBody>
                  <a:tcPr>
                    <a:solidFill>
                      <a:schemeClr val="bg1">
                        <a:lumMod val="95000"/>
                      </a:schemeClr>
                    </a:solidFill>
                  </a:tcPr>
                </a:tc>
                <a:tc>
                  <a:txBody>
                    <a:bodyPr/>
                    <a:lstStyle/>
                    <a:p>
                      <a:pPr algn="ctr"/>
                      <a:r>
                        <a:rPr lang="en-US" sz="1600" dirty="0" smtClean="0"/>
                        <a:t>1 D.P.</a:t>
                      </a:r>
                      <a:endParaRPr lang="en-US" sz="1600" dirty="0"/>
                    </a:p>
                  </a:txBody>
                  <a:tcPr marL="68580" marR="68580" marT="34290" marB="3429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2.7</a:t>
                      </a:r>
                    </a:p>
                  </a:txBody>
                  <a:tcPr marL="7144" marR="7144" marT="7144"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2.6</a:t>
                      </a:r>
                    </a:p>
                  </a:txBody>
                  <a:tcPr marL="7144" marR="7144" marT="7144"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2.5</a:t>
                      </a:r>
                    </a:p>
                  </a:txBody>
                  <a:tcPr marL="7144" marR="7144" marT="7144"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mn-lt"/>
                        </a:rPr>
                        <a:t>3.0</a:t>
                      </a:r>
                      <a:endParaRPr lang="en-US" sz="1600" b="0" i="0" u="none" strike="noStrike" dirty="0">
                        <a:solidFill>
                          <a:srgbClr val="000000"/>
                        </a:solidFill>
                        <a:effectLst/>
                        <a:latin typeface="+mn-lt"/>
                      </a:endParaRPr>
                    </a:p>
                  </a:txBody>
                  <a:tcPr marL="7144" marR="7144" marT="7144"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mn-lt"/>
                        </a:rPr>
                        <a:t>2.6</a:t>
                      </a:r>
                      <a:endParaRPr lang="en-US" sz="1600" b="0" i="0" u="none" strike="noStrike" dirty="0">
                        <a:solidFill>
                          <a:srgbClr val="000000"/>
                        </a:solidFill>
                        <a:effectLst/>
                        <a:latin typeface="+mn-lt"/>
                      </a:endParaRPr>
                    </a:p>
                  </a:txBody>
                  <a:tcPr marL="7144" marR="7144" marT="7144" marB="0" anchor="ctr">
                    <a:solidFill>
                      <a:srgbClr val="FCD7A1"/>
                    </a:solidFill>
                  </a:tcPr>
                </a:tc>
              </a:tr>
              <a:tr h="418299">
                <a:tc rowSpan="2">
                  <a:txBody>
                    <a:bodyPr/>
                    <a:lstStyle/>
                    <a:p>
                      <a:pPr algn="ctr"/>
                      <a:r>
                        <a:rPr lang="en-US" sz="1600" dirty="0" smtClean="0"/>
                        <a:t>Teacher</a:t>
                      </a:r>
                      <a:r>
                        <a:rPr lang="en-US" sz="1600" baseline="0" dirty="0" smtClean="0"/>
                        <a:t> B</a:t>
                      </a:r>
                      <a:endParaRPr lang="en-US" sz="1600" dirty="0"/>
                    </a:p>
                  </a:txBody>
                  <a:tcPr marL="68580" marR="68580" marT="34290" marB="34290" anchor="ctr">
                    <a:solidFill>
                      <a:schemeClr val="bg1">
                        <a:lumMod val="95000"/>
                      </a:schemeClr>
                    </a:solidFill>
                  </a:tcPr>
                </a:tc>
                <a:tc>
                  <a:txBody>
                    <a:bodyPr/>
                    <a:lstStyle/>
                    <a:p>
                      <a:pPr algn="ctr"/>
                      <a:r>
                        <a:rPr lang="en-US" sz="1600" dirty="0" smtClean="0"/>
                        <a:t>Rounded</a:t>
                      </a:r>
                      <a:endParaRPr lang="en-US" sz="1600" dirty="0"/>
                    </a:p>
                  </a:txBody>
                  <a:tcPr marL="68580" marR="68580" marT="34290" marB="34290" anchor="ctr">
                    <a:solidFill>
                      <a:schemeClr val="accent3">
                        <a:lumMod val="40000"/>
                        <a:lumOff val="60000"/>
                      </a:schemeClr>
                    </a:solidFill>
                  </a:tcPr>
                </a:tc>
                <a:tc>
                  <a:txBody>
                    <a:bodyPr/>
                    <a:lstStyle/>
                    <a:p>
                      <a:pPr algn="ctr" fontAlgn="b"/>
                      <a:r>
                        <a:rPr lang="en-US" sz="1600" b="0" i="0" u="none" strike="noStrike" dirty="0" smtClean="0">
                          <a:solidFill>
                            <a:srgbClr val="000000"/>
                          </a:solidFill>
                          <a:effectLst/>
                          <a:latin typeface="+mn-lt"/>
                        </a:rPr>
                        <a:t>3</a:t>
                      </a:r>
                      <a:endParaRPr lang="en-US" sz="1600" b="0" i="0" u="none" strike="noStrike" dirty="0">
                        <a:solidFill>
                          <a:srgbClr val="000000"/>
                        </a:solidFill>
                        <a:effectLst/>
                        <a:latin typeface="+mn-lt"/>
                      </a:endParaRPr>
                    </a:p>
                  </a:txBody>
                  <a:tcPr marL="7144" marR="7144" marT="7144" marB="0" anchor="ctr">
                    <a:solidFill>
                      <a:schemeClr val="accent3">
                        <a:lumMod val="40000"/>
                        <a:lumOff val="60000"/>
                      </a:schemeClr>
                    </a:solidFill>
                  </a:tcPr>
                </a:tc>
                <a:tc>
                  <a:txBody>
                    <a:bodyPr/>
                    <a:lstStyle/>
                    <a:p>
                      <a:pPr algn="ctr" fontAlgn="b"/>
                      <a:r>
                        <a:rPr lang="en-US" sz="1600" b="0" i="0" u="none" strike="noStrike" dirty="0" smtClean="0">
                          <a:solidFill>
                            <a:srgbClr val="000000"/>
                          </a:solidFill>
                          <a:effectLst/>
                          <a:latin typeface="+mn-lt"/>
                        </a:rPr>
                        <a:t>3</a:t>
                      </a:r>
                      <a:endParaRPr lang="en-US" sz="1600" b="0" i="0" u="none" strike="noStrike" dirty="0">
                        <a:solidFill>
                          <a:srgbClr val="000000"/>
                        </a:solidFill>
                        <a:effectLst/>
                        <a:latin typeface="+mn-lt"/>
                      </a:endParaRPr>
                    </a:p>
                  </a:txBody>
                  <a:tcPr marL="7144" marR="7144" marT="7144" marB="0" anchor="ctr">
                    <a:solidFill>
                      <a:schemeClr val="accent3">
                        <a:lumMod val="40000"/>
                        <a:lumOff val="60000"/>
                      </a:schemeClr>
                    </a:solidFill>
                  </a:tcPr>
                </a:tc>
                <a:tc>
                  <a:txBody>
                    <a:bodyPr/>
                    <a:lstStyle/>
                    <a:p>
                      <a:pPr algn="ctr" fontAlgn="b"/>
                      <a:r>
                        <a:rPr lang="en-US" sz="1600" b="0" i="0" u="none" strike="noStrike" dirty="0" smtClean="0">
                          <a:solidFill>
                            <a:srgbClr val="000000"/>
                          </a:solidFill>
                          <a:effectLst/>
                          <a:latin typeface="+mn-lt"/>
                        </a:rPr>
                        <a:t>3</a:t>
                      </a:r>
                      <a:endParaRPr lang="en-US" sz="1600" b="0" i="0" u="none" strike="noStrike" dirty="0">
                        <a:solidFill>
                          <a:srgbClr val="000000"/>
                        </a:solidFill>
                        <a:effectLst/>
                        <a:latin typeface="+mn-lt"/>
                      </a:endParaRPr>
                    </a:p>
                  </a:txBody>
                  <a:tcPr marL="7144" marR="7144" marT="7144" marB="0" anchor="ctr">
                    <a:solidFill>
                      <a:schemeClr val="accent3">
                        <a:lumMod val="40000"/>
                        <a:lumOff val="60000"/>
                      </a:schemeClr>
                    </a:solidFill>
                  </a:tcPr>
                </a:tc>
                <a:tc>
                  <a:txBody>
                    <a:bodyPr/>
                    <a:lstStyle/>
                    <a:p>
                      <a:pPr algn="ctr" fontAlgn="b"/>
                      <a:r>
                        <a:rPr lang="en-US" sz="1600" b="0" i="0" u="none" strike="noStrike" dirty="0" smtClean="0">
                          <a:solidFill>
                            <a:srgbClr val="000000"/>
                          </a:solidFill>
                          <a:effectLst/>
                          <a:latin typeface="+mn-lt"/>
                        </a:rPr>
                        <a:t>3</a:t>
                      </a:r>
                      <a:endParaRPr lang="en-US" sz="1600" b="0" i="0" u="none" strike="noStrike" dirty="0">
                        <a:solidFill>
                          <a:srgbClr val="000000"/>
                        </a:solidFill>
                        <a:effectLst/>
                        <a:latin typeface="+mn-lt"/>
                      </a:endParaRPr>
                    </a:p>
                  </a:txBody>
                  <a:tcPr marL="7144" marR="7144" marT="7144" marB="0" anchor="ctr">
                    <a:solidFill>
                      <a:schemeClr val="accent3">
                        <a:lumMod val="40000"/>
                        <a:lumOff val="60000"/>
                      </a:schemeClr>
                    </a:solidFill>
                  </a:tcPr>
                </a:tc>
                <a:tc>
                  <a:txBody>
                    <a:bodyPr/>
                    <a:lstStyle/>
                    <a:p>
                      <a:pPr algn="ctr" fontAlgn="b"/>
                      <a:r>
                        <a:rPr lang="en-US" sz="1600" b="0" i="0" u="none" strike="noStrike" dirty="0" smtClean="0">
                          <a:solidFill>
                            <a:srgbClr val="000000"/>
                          </a:solidFill>
                          <a:effectLst/>
                          <a:latin typeface="+mn-lt"/>
                        </a:rPr>
                        <a:t>3</a:t>
                      </a:r>
                      <a:endParaRPr lang="en-US" sz="1600" b="0" i="0" u="none" strike="noStrike" dirty="0">
                        <a:solidFill>
                          <a:srgbClr val="000000"/>
                        </a:solidFill>
                        <a:effectLst/>
                        <a:latin typeface="+mn-lt"/>
                      </a:endParaRPr>
                    </a:p>
                  </a:txBody>
                  <a:tcPr marL="7144" marR="7144" marT="7144" marB="0" anchor="ctr">
                    <a:solidFill>
                      <a:srgbClr val="FCD7A1"/>
                    </a:solidFill>
                  </a:tcPr>
                </a:tc>
              </a:tr>
              <a:tr h="418299">
                <a:tc vMerge="1">
                  <a:txBody>
                    <a:bodyPr/>
                    <a:lstStyle/>
                    <a:p>
                      <a:pPr algn="ctr"/>
                      <a:endParaRPr lang="en-US" dirty="0"/>
                    </a:p>
                  </a:txBody>
                  <a:tcPr>
                    <a:solidFill>
                      <a:schemeClr val="bg1">
                        <a:lumMod val="95000"/>
                      </a:schemeClr>
                    </a:solidFill>
                  </a:tcPr>
                </a:tc>
                <a:tc>
                  <a:txBody>
                    <a:bodyPr/>
                    <a:lstStyle/>
                    <a:p>
                      <a:pPr algn="ctr"/>
                      <a:r>
                        <a:rPr lang="en-US" sz="1600" dirty="0" smtClean="0"/>
                        <a:t>1 D.P.</a:t>
                      </a:r>
                      <a:endParaRPr lang="en-US" sz="1600" dirty="0"/>
                    </a:p>
                  </a:txBody>
                  <a:tcPr marL="68580" marR="68580" marT="34290" marB="3429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mn-lt"/>
                        </a:rPr>
                        <a:t>3.1</a:t>
                      </a:r>
                      <a:endParaRPr lang="en-US" sz="1600" b="0" i="0" u="none" strike="noStrike" dirty="0">
                        <a:solidFill>
                          <a:srgbClr val="000000"/>
                        </a:solidFill>
                        <a:effectLst/>
                        <a:latin typeface="+mn-lt"/>
                      </a:endParaRPr>
                    </a:p>
                  </a:txBody>
                  <a:tcPr marL="7144" marR="7144" marT="7144"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mn-lt"/>
                        </a:rPr>
                        <a:t>3.3</a:t>
                      </a:r>
                      <a:endParaRPr lang="en-US" sz="1600" b="0" i="0" u="none" strike="noStrike" dirty="0">
                        <a:solidFill>
                          <a:srgbClr val="000000"/>
                        </a:solidFill>
                        <a:effectLst/>
                        <a:latin typeface="+mn-lt"/>
                      </a:endParaRPr>
                    </a:p>
                  </a:txBody>
                  <a:tcPr marL="7144" marR="7144" marT="7144"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mn-lt"/>
                        </a:rPr>
                        <a:t>3.4</a:t>
                      </a:r>
                      <a:endParaRPr lang="en-US" sz="1600" b="0" i="0" u="none" strike="noStrike" dirty="0">
                        <a:solidFill>
                          <a:srgbClr val="000000"/>
                        </a:solidFill>
                        <a:effectLst/>
                        <a:latin typeface="+mn-lt"/>
                      </a:endParaRPr>
                    </a:p>
                  </a:txBody>
                  <a:tcPr marL="7144" marR="7144" marT="7144"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mn-lt"/>
                        </a:rPr>
                        <a:t>3.2</a:t>
                      </a:r>
                      <a:endParaRPr lang="en-US" sz="1600" b="0" i="0" u="none" strike="noStrike" dirty="0">
                        <a:solidFill>
                          <a:srgbClr val="000000"/>
                        </a:solidFill>
                        <a:effectLst/>
                        <a:latin typeface="+mn-lt"/>
                      </a:endParaRPr>
                    </a:p>
                  </a:txBody>
                  <a:tcPr marL="7144" marR="7144" marT="7144" marB="0" anchor="ctr">
                    <a:solidFill>
                      <a:schemeClr val="bg1">
                        <a:lumMod val="95000"/>
                      </a:schemeClr>
                    </a:solidFill>
                  </a:tcPr>
                </a:tc>
                <a:tc>
                  <a:txBody>
                    <a:bodyPr/>
                    <a:lstStyle/>
                    <a:p>
                      <a:pPr algn="ctr" fontAlgn="b"/>
                      <a:r>
                        <a:rPr lang="en-US" sz="1600" b="0" i="0" u="none" strike="noStrike" dirty="0" smtClean="0">
                          <a:solidFill>
                            <a:srgbClr val="000000"/>
                          </a:solidFill>
                          <a:effectLst/>
                          <a:latin typeface="+mn-lt"/>
                        </a:rPr>
                        <a:t>3.3</a:t>
                      </a:r>
                      <a:endParaRPr lang="en-US" sz="1600" b="0" i="0" u="none" strike="noStrike" dirty="0">
                        <a:solidFill>
                          <a:srgbClr val="000000"/>
                        </a:solidFill>
                        <a:effectLst/>
                        <a:latin typeface="+mn-lt"/>
                      </a:endParaRPr>
                    </a:p>
                  </a:txBody>
                  <a:tcPr marL="7144" marR="7144" marT="7144" marB="0" anchor="ctr">
                    <a:solidFill>
                      <a:srgbClr val="FCD7A1"/>
                    </a:solidFill>
                  </a:tcPr>
                </a:tc>
              </a:tr>
            </a:tbl>
          </a:graphicData>
        </a:graphic>
      </p:graphicFrame>
      <p:sp>
        <p:nvSpPr>
          <p:cNvPr id="7" name="Content Placeholder 4"/>
          <p:cNvSpPr txBox="1">
            <a:spLocks/>
          </p:cNvSpPr>
          <p:nvPr/>
        </p:nvSpPr>
        <p:spPr bwMode="auto">
          <a:xfrm>
            <a:off x="1114926" y="5443017"/>
            <a:ext cx="6914148" cy="734047"/>
          </a:xfrm>
          <a:prstGeom prst="rect">
            <a:avLst/>
          </a:prstGeom>
          <a:noFill/>
          <a:ln w="9525">
            <a:solidFill>
              <a:srgbClr val="F89C15"/>
            </a:solid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prstClr val="black"/>
                </a:solidFill>
              </a:rPr>
              <a:t>What would be your recommendation for the teachers shown above based on their alternative scores?</a:t>
            </a:r>
          </a:p>
        </p:txBody>
      </p:sp>
      <p:sp>
        <p:nvSpPr>
          <p:cNvPr id="10" name="Content Placeholder 5"/>
          <p:cNvSpPr txBox="1">
            <a:spLocks/>
          </p:cNvSpPr>
          <p:nvPr/>
        </p:nvSpPr>
        <p:spPr bwMode="auto">
          <a:xfrm>
            <a:off x="457200" y="1420460"/>
            <a:ext cx="8229600" cy="11449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57175" indent="-257175" algn="l" defTabSz="342900" rtl="0" eaLnBrk="0" fontAlgn="base" hangingPunct="0">
              <a:lnSpc>
                <a:spcPct val="120000"/>
              </a:lnSpc>
              <a:spcBef>
                <a:spcPct val="20000"/>
              </a:spcBef>
              <a:spcAft>
                <a:spcPct val="0"/>
              </a:spcAft>
              <a:buClr>
                <a:srgbClr val="FBC473"/>
              </a:buClr>
              <a:buFont typeface="Arial" pitchFamily="34" charset="0"/>
              <a:buChar char="•"/>
              <a:defRPr sz="1500" kern="1200">
                <a:solidFill>
                  <a:schemeClr val="tx1"/>
                </a:solidFill>
                <a:latin typeface="+mn-lt"/>
                <a:ea typeface="+mn-ea"/>
                <a:cs typeface="+mn-cs"/>
              </a:defRPr>
            </a:lvl1pPr>
            <a:lvl2pPr marL="557213" indent="-214313" algn="l" defTabSz="342900" rtl="0" eaLnBrk="0" fontAlgn="base" hangingPunct="0">
              <a:lnSpc>
                <a:spcPct val="120000"/>
              </a:lnSpc>
              <a:spcBef>
                <a:spcPct val="20000"/>
              </a:spcBef>
              <a:spcAft>
                <a:spcPct val="0"/>
              </a:spcAft>
              <a:buClr>
                <a:srgbClr val="FBC473"/>
              </a:buClr>
              <a:buFont typeface="Arial" pitchFamily="34" charset="0"/>
              <a:buChar char="–"/>
              <a:defRPr sz="1500" kern="1200">
                <a:solidFill>
                  <a:schemeClr val="tx1"/>
                </a:solidFill>
                <a:latin typeface="+mn-lt"/>
                <a:ea typeface="+mn-ea"/>
                <a:cs typeface="+mn-cs"/>
              </a:defRPr>
            </a:lvl2pPr>
            <a:lvl3pPr marL="857250" indent="-171450" algn="l" defTabSz="342900" rtl="0" eaLnBrk="0" fontAlgn="base" hangingPunct="0">
              <a:lnSpc>
                <a:spcPct val="120000"/>
              </a:lnSpc>
              <a:spcBef>
                <a:spcPct val="20000"/>
              </a:spcBef>
              <a:spcAft>
                <a:spcPct val="0"/>
              </a:spcAft>
              <a:buClr>
                <a:srgbClr val="FBC473"/>
              </a:buClr>
              <a:buFont typeface="Arial" pitchFamily="34" charset="0"/>
              <a:buChar char="•"/>
              <a:defRPr sz="1200" kern="1200">
                <a:solidFill>
                  <a:schemeClr val="tx1"/>
                </a:solidFill>
                <a:latin typeface="+mn-lt"/>
                <a:ea typeface="+mn-ea"/>
                <a:cs typeface="+mn-cs"/>
              </a:defRPr>
            </a:lvl3pPr>
            <a:lvl4pPr marL="1200150" indent="-171450" algn="l" defTabSz="342900" rtl="0" eaLnBrk="0" fontAlgn="base" hangingPunct="0">
              <a:lnSpc>
                <a:spcPct val="120000"/>
              </a:lnSpc>
              <a:spcBef>
                <a:spcPct val="20000"/>
              </a:spcBef>
              <a:spcAft>
                <a:spcPct val="0"/>
              </a:spcAft>
              <a:buClr>
                <a:srgbClr val="FBC473"/>
              </a:buClr>
              <a:buFont typeface="Arial" pitchFamily="34" charset="0"/>
              <a:buChar char="–"/>
              <a:defRPr sz="1050" kern="1200">
                <a:solidFill>
                  <a:schemeClr val="tx1"/>
                </a:solidFill>
                <a:latin typeface="+mn-lt"/>
                <a:ea typeface="+mn-ea"/>
                <a:cs typeface="+mn-cs"/>
              </a:defRPr>
            </a:lvl4pPr>
            <a:lvl5pPr marL="1543050" indent="-171450" algn="l" defTabSz="342900" rtl="0" eaLnBrk="0" fontAlgn="base" hangingPunct="0">
              <a:lnSpc>
                <a:spcPct val="120000"/>
              </a:lnSpc>
              <a:spcBef>
                <a:spcPct val="20000"/>
              </a:spcBef>
              <a:spcAft>
                <a:spcPct val="0"/>
              </a:spcAft>
              <a:buClr>
                <a:srgbClr val="FBC473"/>
              </a:buClr>
              <a:buFont typeface="Arial" pitchFamily="34" charset="0"/>
              <a:buChar char="»"/>
              <a:defRPr sz="10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800" dirty="0" smtClean="0"/>
              <a:t>Using decimal places may reveal more specific areas of growth</a:t>
            </a:r>
          </a:p>
          <a:p>
            <a:r>
              <a:rPr lang="en-US" sz="1800" dirty="0" smtClean="0"/>
              <a:t>More deliberate scoring shows certain teachers could benefit from specific PD or more intensive supervision, generally, e.g. Corrective Action Plan</a:t>
            </a:r>
            <a:endParaRPr lang="en-US" sz="1800" dirty="0"/>
          </a:p>
        </p:txBody>
      </p:sp>
    </p:spTree>
    <p:extLst>
      <p:ext uri="{BB962C8B-B14F-4D97-AF65-F5344CB8AC3E}">
        <p14:creationId xmlns:p14="http://schemas.microsoft.com/office/powerpoint/2010/main" val="164656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516"/>
            <a:ext cx="9144000" cy="1280160"/>
          </a:xfrm>
        </p:spPr>
        <p:txBody>
          <a:bodyPr>
            <a:normAutofit fontScale="90000"/>
          </a:bodyPr>
          <a:lstStyle/>
          <a:p>
            <a:r>
              <a:rPr lang="en-US" sz="3600" b="0" dirty="0" smtClean="0"/>
              <a:t>Deliberate Scoring</a:t>
            </a:r>
            <a:r>
              <a:rPr lang="en-US" sz="3600" b="0" dirty="0"/>
              <a:t>: Prioritizing C</a:t>
            </a:r>
            <a:r>
              <a:rPr lang="en-US" sz="3600" b="0" dirty="0" smtClean="0"/>
              <a:t>omponents* </a:t>
            </a:r>
            <a:r>
              <a:rPr lang="en-US" sz="3600" b="0" dirty="0"/>
              <a:t>B</a:t>
            </a:r>
            <a:r>
              <a:rPr lang="en-US" sz="3600" b="0" dirty="0" smtClean="0"/>
              <a:t>y Evaluating </a:t>
            </a:r>
            <a:r>
              <a:rPr lang="en-US" sz="3600" b="0" dirty="0"/>
              <a:t>T</a:t>
            </a:r>
            <a:r>
              <a:rPr lang="en-US" sz="3600" b="0" dirty="0" smtClean="0"/>
              <a:t>hese </a:t>
            </a:r>
            <a:r>
              <a:rPr lang="en-US" sz="3600" b="0" dirty="0"/>
              <a:t>E</a:t>
            </a:r>
            <a:r>
              <a:rPr lang="en-US" sz="3600" b="0" dirty="0" smtClean="0"/>
              <a:t>ach </a:t>
            </a:r>
            <a:r>
              <a:rPr lang="en-US" sz="3600" b="0" dirty="0"/>
              <a:t>O</a:t>
            </a:r>
            <a:r>
              <a:rPr lang="en-US" sz="3600" b="0" dirty="0" smtClean="0"/>
              <a:t>bservation </a:t>
            </a:r>
            <a:r>
              <a:rPr lang="en-US" b="0" dirty="0" smtClean="0"/>
              <a:t/>
            </a:r>
            <a:br>
              <a:rPr lang="en-US" b="0" dirty="0" smtClean="0"/>
            </a:br>
            <a:r>
              <a:rPr lang="en-US" sz="2000" b="0" dirty="0" smtClean="0"/>
              <a:t>(Example Shown Is </a:t>
            </a:r>
            <a:r>
              <a:rPr lang="en-US" sz="2000" b="0" dirty="0"/>
              <a:t>F</a:t>
            </a:r>
            <a:r>
              <a:rPr lang="en-US" sz="2000" b="0" dirty="0" smtClean="0"/>
              <a:t>or Illustrative </a:t>
            </a:r>
            <a:r>
              <a:rPr lang="en-US" sz="2000" b="0" dirty="0"/>
              <a:t>P</a:t>
            </a:r>
            <a:r>
              <a:rPr lang="en-US" sz="2000" b="0" dirty="0" smtClean="0"/>
              <a:t>urposes Only And Is Not A DOE Recommendation)</a:t>
            </a:r>
            <a:endParaRPr lang="en-US" sz="3600" b="0" dirty="0"/>
          </a:p>
        </p:txBody>
      </p:sp>
      <p:sp>
        <p:nvSpPr>
          <p:cNvPr id="5" name="Content Placeholder 4"/>
          <p:cNvSpPr txBox="1">
            <a:spLocks/>
          </p:cNvSpPr>
          <p:nvPr/>
        </p:nvSpPr>
        <p:spPr bwMode="auto">
          <a:xfrm>
            <a:off x="4950993" y="5136794"/>
            <a:ext cx="3788924" cy="704039"/>
          </a:xfrm>
          <a:prstGeom prst="rect">
            <a:avLst/>
          </a:prstGeom>
          <a:noFill/>
          <a:ln w="9525">
            <a:solidFill>
              <a:srgbClr val="F89C15"/>
            </a:solid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prstClr val="black"/>
                </a:solidFill>
              </a:rPr>
              <a:t>What particular aspects of teaching do you look for in every observation?</a:t>
            </a:r>
          </a:p>
        </p:txBody>
      </p:sp>
      <p:sp>
        <p:nvSpPr>
          <p:cNvPr id="7" name="TextBox 6"/>
          <p:cNvSpPr txBox="1"/>
          <p:nvPr/>
        </p:nvSpPr>
        <p:spPr>
          <a:xfrm>
            <a:off x="-1" y="6364251"/>
            <a:ext cx="7397885" cy="523220"/>
          </a:xfrm>
          <a:prstGeom prst="rect">
            <a:avLst/>
          </a:prstGeom>
          <a:noFill/>
        </p:spPr>
        <p:txBody>
          <a:bodyPr wrap="square" rtlCol="0">
            <a:spAutoFit/>
          </a:bodyPr>
          <a:lstStyle/>
          <a:p>
            <a:r>
              <a:rPr lang="en-US" sz="1400" dirty="0">
                <a:solidFill>
                  <a:prstClr val="white"/>
                </a:solidFill>
              </a:rPr>
              <a:t>* “Components” refers to specific areas of practice specified in observation instruments.  Components are aligned to INTASC standards and cross cut all approved instruments. </a:t>
            </a:r>
          </a:p>
        </p:txBody>
      </p:sp>
      <p:sp>
        <p:nvSpPr>
          <p:cNvPr id="4" name="Content Placeholder 3"/>
          <p:cNvSpPr>
            <a:spLocks noGrp="1"/>
          </p:cNvSpPr>
          <p:nvPr>
            <p:ph idx="1"/>
          </p:nvPr>
        </p:nvSpPr>
        <p:spPr>
          <a:xfrm>
            <a:off x="267913" y="3984261"/>
            <a:ext cx="1519948" cy="394723"/>
          </a:xfrm>
        </p:spPr>
        <p:txBody>
          <a:bodyPr/>
          <a:lstStyle/>
          <a:p>
            <a:pPr marL="0" indent="0">
              <a:buNone/>
            </a:pPr>
            <a:r>
              <a:rPr lang="en-US" sz="1800" dirty="0" smtClean="0"/>
              <a:t>At Least </a:t>
            </a:r>
            <a:r>
              <a:rPr lang="en-US" sz="1800" dirty="0"/>
              <a:t>O</a:t>
            </a:r>
            <a:r>
              <a:rPr lang="en-US" sz="1800" dirty="0" smtClean="0"/>
              <a:t>nce</a:t>
            </a:r>
            <a:endParaRPr lang="en-US" sz="1800" dirty="0"/>
          </a:p>
        </p:txBody>
      </p:sp>
      <p:graphicFrame>
        <p:nvGraphicFramePr>
          <p:cNvPr id="10" name="Table 9" descr="Observation 1. Respect and rapport. Culture for learning. Communicating with students. Engaging students in learning. Responsiveness and flexibility."/>
          <p:cNvGraphicFramePr>
            <a:graphicFrameLocks noGrp="1"/>
          </p:cNvGraphicFramePr>
          <p:nvPr>
            <p:extLst>
              <p:ext uri="{D42A27DB-BD31-4B8C-83A1-F6EECF244321}">
                <p14:modId xmlns:p14="http://schemas.microsoft.com/office/powerpoint/2010/main" val="3713600325"/>
              </p:ext>
            </p:extLst>
          </p:nvPr>
        </p:nvGraphicFramePr>
        <p:xfrm>
          <a:off x="281713" y="2008032"/>
          <a:ext cx="2459478" cy="1756151"/>
        </p:xfrm>
        <a:graphic>
          <a:graphicData uri="http://schemas.openxmlformats.org/drawingml/2006/table">
            <a:tbl>
              <a:tblPr firstRow="1" bandRow="1">
                <a:tableStyleId>{5C22544A-7EE6-4342-B048-85BDC9FD1C3A}</a:tableStyleId>
              </a:tblPr>
              <a:tblGrid>
                <a:gridCol w="2459478"/>
              </a:tblGrid>
              <a:tr h="315971">
                <a:tc>
                  <a:txBody>
                    <a:bodyPr/>
                    <a:lstStyle/>
                    <a:p>
                      <a:r>
                        <a:rPr lang="en-US" sz="1400" dirty="0" smtClean="0"/>
                        <a:t>Observation 1</a:t>
                      </a:r>
                      <a:endParaRPr lang="en-US" sz="1400" dirty="0"/>
                    </a:p>
                  </a:txBody>
                  <a:tcPr marL="68580" marR="68580" marT="34290" marB="34290"/>
                </a:tc>
              </a:tr>
              <a:tr h="1286582">
                <a:tc>
                  <a:txBody>
                    <a:bodyPr/>
                    <a:lstStyle/>
                    <a:p>
                      <a:pPr lvl="0">
                        <a:spcBef>
                          <a:spcPts val="600"/>
                        </a:spcBef>
                      </a:pPr>
                      <a:r>
                        <a:rPr lang="en-US" sz="1400" dirty="0" smtClean="0"/>
                        <a:t>Respect and Rapport</a:t>
                      </a:r>
                    </a:p>
                    <a:p>
                      <a:pPr lvl="0">
                        <a:spcBef>
                          <a:spcPts val="600"/>
                        </a:spcBef>
                      </a:pPr>
                      <a:r>
                        <a:rPr lang="en-US" sz="1400" dirty="0" smtClean="0"/>
                        <a:t>Culture for Learning</a:t>
                      </a:r>
                    </a:p>
                    <a:p>
                      <a:pPr lvl="0">
                        <a:spcBef>
                          <a:spcPts val="600"/>
                        </a:spcBef>
                      </a:pPr>
                      <a:r>
                        <a:rPr lang="en-US" sz="1400" dirty="0" smtClean="0"/>
                        <a:t>Communicating with Students</a:t>
                      </a:r>
                    </a:p>
                    <a:p>
                      <a:pPr lvl="0">
                        <a:spcBef>
                          <a:spcPts val="600"/>
                        </a:spcBef>
                      </a:pPr>
                      <a:r>
                        <a:rPr lang="en-US" sz="1400" dirty="0" smtClean="0"/>
                        <a:t>Engaging Students in Learning</a:t>
                      </a:r>
                    </a:p>
                    <a:p>
                      <a:pPr lvl="0">
                        <a:spcBef>
                          <a:spcPts val="600"/>
                        </a:spcBef>
                      </a:pPr>
                      <a:r>
                        <a:rPr lang="en-US" sz="1400" dirty="0" smtClean="0"/>
                        <a:t>Responsiveness and Flexibility</a:t>
                      </a:r>
                    </a:p>
                  </a:txBody>
                  <a:tcPr marL="68580" marR="68580" marT="34290" marB="34290"/>
                </a:tc>
              </a:tr>
            </a:tbl>
          </a:graphicData>
        </a:graphic>
      </p:graphicFrame>
      <p:graphicFrame>
        <p:nvGraphicFramePr>
          <p:cNvPr id="11" name="Table 10" descr="Observation 2. Respect and rapport. Culture for learning. Communicating with students. Engaging students in learning. Responsiveness and flexibility"/>
          <p:cNvGraphicFramePr>
            <a:graphicFrameLocks noGrp="1"/>
          </p:cNvGraphicFramePr>
          <p:nvPr>
            <p:extLst>
              <p:ext uri="{D42A27DB-BD31-4B8C-83A1-F6EECF244321}">
                <p14:modId xmlns:p14="http://schemas.microsoft.com/office/powerpoint/2010/main" val="1427352048"/>
              </p:ext>
            </p:extLst>
          </p:nvPr>
        </p:nvGraphicFramePr>
        <p:xfrm>
          <a:off x="3281076" y="2028538"/>
          <a:ext cx="2459478" cy="1752108"/>
        </p:xfrm>
        <a:graphic>
          <a:graphicData uri="http://schemas.openxmlformats.org/drawingml/2006/table">
            <a:tbl>
              <a:tblPr firstRow="1" bandRow="1">
                <a:tableStyleId>{5C22544A-7EE6-4342-B048-85BDC9FD1C3A}</a:tableStyleId>
              </a:tblPr>
              <a:tblGrid>
                <a:gridCol w="2459478"/>
              </a:tblGrid>
              <a:tr h="311928">
                <a:tc>
                  <a:txBody>
                    <a:bodyPr/>
                    <a:lstStyle/>
                    <a:p>
                      <a:r>
                        <a:rPr lang="en-US" sz="1400" dirty="0" smtClean="0"/>
                        <a:t>Observation 2</a:t>
                      </a:r>
                      <a:endParaRPr lang="en-US" sz="1400" dirty="0"/>
                    </a:p>
                  </a:txBody>
                  <a:tcPr marL="68580" marR="68580" marT="34290" marB="34290"/>
                </a:tc>
              </a:tr>
              <a:tr h="1270119">
                <a:tc>
                  <a:txBody>
                    <a:bodyPr/>
                    <a:lstStyle/>
                    <a:p>
                      <a:pPr lvl="0">
                        <a:spcBef>
                          <a:spcPts val="600"/>
                        </a:spcBef>
                      </a:pPr>
                      <a:r>
                        <a:rPr lang="en-US" sz="1400" dirty="0" smtClean="0"/>
                        <a:t>Respect and Rapport</a:t>
                      </a:r>
                    </a:p>
                    <a:p>
                      <a:pPr lvl="0">
                        <a:spcBef>
                          <a:spcPts val="600"/>
                        </a:spcBef>
                      </a:pPr>
                      <a:r>
                        <a:rPr lang="en-US" sz="1400" dirty="0" smtClean="0"/>
                        <a:t>Culture for Learning</a:t>
                      </a:r>
                    </a:p>
                    <a:p>
                      <a:pPr lvl="0">
                        <a:spcBef>
                          <a:spcPts val="600"/>
                        </a:spcBef>
                      </a:pPr>
                      <a:r>
                        <a:rPr lang="en-US" sz="1400" dirty="0" smtClean="0"/>
                        <a:t>Communicating with Students</a:t>
                      </a:r>
                    </a:p>
                    <a:p>
                      <a:pPr lvl="0">
                        <a:spcBef>
                          <a:spcPts val="600"/>
                        </a:spcBef>
                      </a:pPr>
                      <a:r>
                        <a:rPr lang="en-US" sz="1400" dirty="0" smtClean="0"/>
                        <a:t>Engaging Students in Learning</a:t>
                      </a:r>
                    </a:p>
                    <a:p>
                      <a:pPr lvl="0">
                        <a:spcBef>
                          <a:spcPts val="600"/>
                        </a:spcBef>
                      </a:pPr>
                      <a:r>
                        <a:rPr lang="en-US" sz="1400" dirty="0" smtClean="0"/>
                        <a:t>Responsiveness and Flexibility</a:t>
                      </a:r>
                    </a:p>
                  </a:txBody>
                  <a:tcPr marL="68580" marR="68580" marT="34290" marB="34290"/>
                </a:tc>
              </a:tr>
            </a:tbl>
          </a:graphicData>
        </a:graphic>
      </p:graphicFrame>
      <p:graphicFrame>
        <p:nvGraphicFramePr>
          <p:cNvPr id="12" name="Table 11" descr="Observation 2. Respect and rapport. Culture for learning. Communicating with students. Engaging students in learning. Responsiveness and flexibility"/>
          <p:cNvGraphicFramePr>
            <a:graphicFrameLocks noGrp="1"/>
          </p:cNvGraphicFramePr>
          <p:nvPr>
            <p:extLst>
              <p:ext uri="{D42A27DB-BD31-4B8C-83A1-F6EECF244321}">
                <p14:modId xmlns:p14="http://schemas.microsoft.com/office/powerpoint/2010/main" val="3409058278"/>
              </p:ext>
            </p:extLst>
          </p:nvPr>
        </p:nvGraphicFramePr>
        <p:xfrm>
          <a:off x="6280439" y="2008032"/>
          <a:ext cx="2459478" cy="1756151"/>
        </p:xfrm>
        <a:graphic>
          <a:graphicData uri="http://schemas.openxmlformats.org/drawingml/2006/table">
            <a:tbl>
              <a:tblPr firstRow="1" bandRow="1">
                <a:tableStyleId>{5C22544A-7EE6-4342-B048-85BDC9FD1C3A}</a:tableStyleId>
              </a:tblPr>
              <a:tblGrid>
                <a:gridCol w="2459478"/>
              </a:tblGrid>
              <a:tr h="315971">
                <a:tc>
                  <a:txBody>
                    <a:bodyPr/>
                    <a:lstStyle/>
                    <a:p>
                      <a:r>
                        <a:rPr lang="en-US" sz="1400" dirty="0" smtClean="0"/>
                        <a:t>Observation 3</a:t>
                      </a:r>
                      <a:endParaRPr lang="en-US" sz="1400" dirty="0"/>
                    </a:p>
                  </a:txBody>
                  <a:tcPr marL="68580" marR="68580" marT="34290" marB="34290"/>
                </a:tc>
              </a:tr>
              <a:tr h="1286582">
                <a:tc>
                  <a:txBody>
                    <a:bodyPr/>
                    <a:lstStyle/>
                    <a:p>
                      <a:pPr lvl="0">
                        <a:spcBef>
                          <a:spcPts val="600"/>
                        </a:spcBef>
                      </a:pPr>
                      <a:r>
                        <a:rPr lang="en-US" sz="1400" dirty="0" smtClean="0"/>
                        <a:t>Respect and Rapport</a:t>
                      </a:r>
                    </a:p>
                    <a:p>
                      <a:pPr lvl="0">
                        <a:spcBef>
                          <a:spcPts val="600"/>
                        </a:spcBef>
                      </a:pPr>
                      <a:r>
                        <a:rPr lang="en-US" sz="1400" dirty="0" smtClean="0"/>
                        <a:t>Culture for Learning</a:t>
                      </a:r>
                    </a:p>
                    <a:p>
                      <a:pPr lvl="0">
                        <a:spcBef>
                          <a:spcPts val="600"/>
                        </a:spcBef>
                      </a:pPr>
                      <a:r>
                        <a:rPr lang="en-US" sz="1400" dirty="0" smtClean="0"/>
                        <a:t>Communicating with Students</a:t>
                      </a:r>
                    </a:p>
                    <a:p>
                      <a:pPr lvl="0">
                        <a:spcBef>
                          <a:spcPts val="600"/>
                        </a:spcBef>
                      </a:pPr>
                      <a:r>
                        <a:rPr lang="en-US" sz="1400" dirty="0" smtClean="0"/>
                        <a:t>Engaging Students in Learning</a:t>
                      </a:r>
                    </a:p>
                    <a:p>
                      <a:pPr lvl="0">
                        <a:spcBef>
                          <a:spcPts val="600"/>
                        </a:spcBef>
                      </a:pPr>
                      <a:r>
                        <a:rPr lang="en-US" sz="1400" dirty="0" smtClean="0"/>
                        <a:t>Responsiveness and Flexibility</a:t>
                      </a:r>
                    </a:p>
                  </a:txBody>
                  <a:tcPr marL="68580" marR="68580" marT="34290" marB="34290"/>
                </a:tc>
              </a:tr>
            </a:tbl>
          </a:graphicData>
        </a:graphic>
      </p:graphicFrame>
      <p:sp>
        <p:nvSpPr>
          <p:cNvPr id="13" name="Content Placeholder 3"/>
          <p:cNvSpPr txBox="1">
            <a:spLocks/>
          </p:cNvSpPr>
          <p:nvPr/>
        </p:nvSpPr>
        <p:spPr bwMode="auto">
          <a:xfrm>
            <a:off x="267913" y="1511350"/>
            <a:ext cx="2218613" cy="401648"/>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prstClr val="black"/>
                </a:solidFill>
              </a:rPr>
              <a:t>Every Observation</a:t>
            </a:r>
          </a:p>
        </p:txBody>
      </p:sp>
      <p:graphicFrame>
        <p:nvGraphicFramePr>
          <p:cNvPr id="14" name="Table 13" descr="Managing classroom procedures. Managing student behavior. Organizing physical space. Using questioning and discussion techniques. Using assessment in instruction"/>
          <p:cNvGraphicFramePr>
            <a:graphicFrameLocks noGrp="1"/>
          </p:cNvGraphicFramePr>
          <p:nvPr>
            <p:extLst>
              <p:ext uri="{D42A27DB-BD31-4B8C-83A1-F6EECF244321}">
                <p14:modId xmlns:p14="http://schemas.microsoft.com/office/powerpoint/2010/main" val="2207535902"/>
              </p:ext>
            </p:extLst>
          </p:nvPr>
        </p:nvGraphicFramePr>
        <p:xfrm>
          <a:off x="267913" y="4459855"/>
          <a:ext cx="4366571" cy="1440180"/>
        </p:xfrm>
        <a:graphic>
          <a:graphicData uri="http://schemas.openxmlformats.org/drawingml/2006/table">
            <a:tbl>
              <a:tblPr firstRow="1" bandRow="1">
                <a:tableStyleId>{5C22544A-7EE6-4342-B048-85BDC9FD1C3A}</a:tableStyleId>
              </a:tblPr>
              <a:tblGrid>
                <a:gridCol w="4366571"/>
              </a:tblGrid>
              <a:tr h="891540">
                <a:tc>
                  <a:txBody>
                    <a:bodyPr/>
                    <a:lstStyle/>
                    <a:p>
                      <a:pPr>
                        <a:spcBef>
                          <a:spcPts val="600"/>
                        </a:spcBef>
                      </a:pPr>
                      <a:r>
                        <a:rPr lang="en-US" sz="1400" b="0" i="0" kern="1200" dirty="0" smtClean="0">
                          <a:solidFill>
                            <a:schemeClr val="tx1"/>
                          </a:solidFill>
                          <a:effectLst/>
                          <a:latin typeface="+mn-lt"/>
                          <a:ea typeface="+mn-ea"/>
                          <a:cs typeface="+mn-cs"/>
                        </a:rPr>
                        <a:t>Managing Classroom Procedures</a:t>
                      </a:r>
                    </a:p>
                    <a:p>
                      <a:pPr>
                        <a:spcBef>
                          <a:spcPts val="600"/>
                        </a:spcBef>
                      </a:pPr>
                      <a:r>
                        <a:rPr lang="en-US" sz="1400" b="0" i="0" kern="1200" dirty="0" smtClean="0">
                          <a:solidFill>
                            <a:schemeClr val="tx1"/>
                          </a:solidFill>
                          <a:effectLst/>
                          <a:latin typeface="+mn-lt"/>
                          <a:ea typeface="+mn-ea"/>
                          <a:cs typeface="+mn-cs"/>
                        </a:rPr>
                        <a:t>Managing Student Behavior</a:t>
                      </a:r>
                    </a:p>
                    <a:p>
                      <a:pPr>
                        <a:spcBef>
                          <a:spcPts val="600"/>
                        </a:spcBef>
                      </a:pPr>
                      <a:r>
                        <a:rPr lang="en-US" sz="1400" b="0" i="0" kern="1200" dirty="0" smtClean="0">
                          <a:solidFill>
                            <a:schemeClr val="tx1"/>
                          </a:solidFill>
                          <a:effectLst/>
                          <a:latin typeface="+mn-lt"/>
                          <a:ea typeface="+mn-ea"/>
                          <a:cs typeface="+mn-cs"/>
                        </a:rPr>
                        <a:t>Organizing Physical Space</a:t>
                      </a:r>
                    </a:p>
                    <a:p>
                      <a:pPr>
                        <a:spcBef>
                          <a:spcPts val="600"/>
                        </a:spcBef>
                      </a:pPr>
                      <a:r>
                        <a:rPr lang="en-US" sz="1400" b="0" i="0" kern="1200" dirty="0" smtClean="0">
                          <a:solidFill>
                            <a:schemeClr val="tx1"/>
                          </a:solidFill>
                          <a:effectLst/>
                          <a:latin typeface="+mn-lt"/>
                          <a:ea typeface="+mn-ea"/>
                          <a:cs typeface="+mn-cs"/>
                        </a:rPr>
                        <a:t>Using</a:t>
                      </a:r>
                      <a:r>
                        <a:rPr lang="en-US" sz="1400" b="0" i="0" kern="1200" baseline="0" dirty="0" smtClean="0">
                          <a:solidFill>
                            <a:schemeClr val="tx1"/>
                          </a:solidFill>
                          <a:effectLst/>
                          <a:latin typeface="+mn-lt"/>
                          <a:ea typeface="+mn-ea"/>
                          <a:cs typeface="+mn-cs"/>
                        </a:rPr>
                        <a:t> Questioning and Discussion Techniques</a:t>
                      </a:r>
                      <a:endParaRPr lang="en-US" sz="1400" b="0" i="0" kern="1200" dirty="0" smtClean="0">
                        <a:solidFill>
                          <a:schemeClr val="tx1"/>
                        </a:solidFill>
                        <a:effectLst/>
                        <a:latin typeface="+mn-lt"/>
                        <a:ea typeface="+mn-ea"/>
                        <a:cs typeface="+mn-cs"/>
                      </a:endParaRPr>
                    </a:p>
                    <a:p>
                      <a:pPr>
                        <a:spcBef>
                          <a:spcPts val="600"/>
                        </a:spcBef>
                      </a:pPr>
                      <a:r>
                        <a:rPr lang="en-US" sz="1400" b="0" i="0" kern="1200" dirty="0" smtClean="0">
                          <a:solidFill>
                            <a:schemeClr val="tx1"/>
                          </a:solidFill>
                          <a:effectLst/>
                          <a:latin typeface="+mn-lt"/>
                          <a:ea typeface="+mn-ea"/>
                          <a:cs typeface="+mn-cs"/>
                        </a:rPr>
                        <a:t>Using Assessment in Instruction</a:t>
                      </a:r>
                      <a:endParaRPr lang="en-US" sz="1000" dirty="0">
                        <a:solidFill>
                          <a:schemeClr val="tx1"/>
                        </a:solidFill>
                      </a:endParaRPr>
                    </a:p>
                  </a:txBody>
                  <a:tcPr marL="68580" marR="68580" marT="34290" marB="34290">
                    <a:solidFill>
                      <a:schemeClr val="accent3">
                        <a:lumMod val="20000"/>
                        <a:lumOff val="80000"/>
                      </a:schemeClr>
                    </a:solidFill>
                  </a:tcPr>
                </a:tc>
              </a:tr>
            </a:tbl>
          </a:graphicData>
        </a:graphic>
      </p:graphicFrame>
    </p:spTree>
    <p:extLst>
      <p:ext uri="{BB962C8B-B14F-4D97-AF65-F5344CB8AC3E}">
        <p14:creationId xmlns:p14="http://schemas.microsoft.com/office/powerpoint/2010/main" val="44302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0160"/>
          </a:xfrm>
        </p:spPr>
        <p:txBody>
          <a:bodyPr>
            <a:normAutofit fontScale="90000"/>
          </a:bodyPr>
          <a:lstStyle/>
          <a:p>
            <a:r>
              <a:rPr lang="en-US" sz="3200" b="0" dirty="0" smtClean="0"/>
              <a:t/>
            </a:r>
            <a:br>
              <a:rPr lang="en-US" sz="3200" b="0" dirty="0" smtClean="0"/>
            </a:br>
            <a:r>
              <a:rPr lang="en-US" sz="3200" b="0" dirty="0"/>
              <a:t/>
            </a:r>
            <a:br>
              <a:rPr lang="en-US" sz="3200" b="0" dirty="0"/>
            </a:br>
            <a:r>
              <a:rPr lang="en-US" sz="3200" b="0" dirty="0" smtClean="0"/>
              <a:t/>
            </a:r>
            <a:br>
              <a:rPr lang="en-US" sz="3200" b="0" dirty="0" smtClean="0"/>
            </a:br>
            <a:r>
              <a:rPr lang="en-US" sz="3200" b="0" dirty="0" smtClean="0"/>
              <a:t>Observation </a:t>
            </a:r>
            <a:r>
              <a:rPr lang="en-US" sz="3200" b="0" dirty="0"/>
              <a:t>Scores </a:t>
            </a:r>
            <a:r>
              <a:rPr lang="en-US" sz="3200" b="0" dirty="0" smtClean="0"/>
              <a:t>In </a:t>
            </a:r>
            <a:r>
              <a:rPr lang="en-US" sz="3200" b="0" dirty="0"/>
              <a:t>Two </a:t>
            </a:r>
            <a:r>
              <a:rPr lang="en-US" sz="3200" b="0" dirty="0" smtClean="0"/>
              <a:t>Districts </a:t>
            </a:r>
            <a:br>
              <a:rPr lang="en-US" sz="3200" b="0" dirty="0" smtClean="0"/>
            </a:br>
            <a:r>
              <a:rPr lang="en-US" sz="3200" b="0" dirty="0"/>
              <a:t/>
            </a:r>
            <a:br>
              <a:rPr lang="en-US" sz="3200" b="0" dirty="0"/>
            </a:br>
            <a:r>
              <a:rPr lang="en-US" sz="3200" b="0" dirty="0" smtClean="0"/>
              <a:t/>
            </a:r>
            <a:br>
              <a:rPr lang="en-US" sz="3200" b="0" dirty="0" smtClean="0"/>
            </a:br>
            <a:r>
              <a:rPr lang="en-US" sz="3200" b="0" dirty="0" smtClean="0"/>
              <a:t>(continued)</a:t>
            </a:r>
            <a:endParaRPr lang="en-US" sz="3200" b="0" dirty="0"/>
          </a:p>
        </p:txBody>
      </p:sp>
      <p:graphicFrame>
        <p:nvGraphicFramePr>
          <p:cNvPr id="10" name="Chart 9" descr="Historgram of District 2.  On x axis are teachers; on y axis are observation scores. &#10;In District 2, techers' observation scores vary"/>
          <p:cNvGraphicFramePr/>
          <p:nvPr>
            <p:extLst>
              <p:ext uri="{D42A27DB-BD31-4B8C-83A1-F6EECF244321}">
                <p14:modId xmlns:p14="http://schemas.microsoft.com/office/powerpoint/2010/main" val="1288365729"/>
              </p:ext>
            </p:extLst>
          </p:nvPr>
        </p:nvGraphicFramePr>
        <p:xfrm>
          <a:off x="4657710" y="2255436"/>
          <a:ext cx="3804646" cy="3663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Historgram of District 1.  On x axis are teachers; on y axis are observation scores. &#10;In District 1, most teachers received a score of 3"/>
          <p:cNvGraphicFramePr>
            <a:graphicFrameLocks/>
          </p:cNvGraphicFramePr>
          <p:nvPr>
            <p:extLst>
              <p:ext uri="{D42A27DB-BD31-4B8C-83A1-F6EECF244321}">
                <p14:modId xmlns:p14="http://schemas.microsoft.com/office/powerpoint/2010/main" val="3253328273"/>
              </p:ext>
            </p:extLst>
          </p:nvPr>
        </p:nvGraphicFramePr>
        <p:xfrm>
          <a:off x="845820" y="2255436"/>
          <a:ext cx="3638138" cy="3663219"/>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2"/>
          <p:cNvSpPr>
            <a:spLocks noGrp="1"/>
          </p:cNvSpPr>
          <p:nvPr>
            <p:ph idx="1"/>
          </p:nvPr>
        </p:nvSpPr>
        <p:spPr>
          <a:xfrm>
            <a:off x="106680" y="1409205"/>
            <a:ext cx="8964584" cy="409204"/>
          </a:xfrm>
          <a:ln>
            <a:solidFill>
              <a:srgbClr val="F89C15"/>
            </a:solidFill>
          </a:ln>
        </p:spPr>
        <p:txBody>
          <a:bodyPr/>
          <a:lstStyle/>
          <a:p>
            <a:pPr marL="0" indent="0">
              <a:buNone/>
            </a:pPr>
            <a:r>
              <a:rPr lang="en-US" sz="1600" dirty="0" smtClean="0"/>
              <a:t>What is one suggestion you have for District 1 for how to use deliberate scoring in improving accuracy?</a:t>
            </a:r>
            <a:endParaRPr lang="en-US" sz="1600" dirty="0"/>
          </a:p>
        </p:txBody>
      </p:sp>
    </p:spTree>
    <p:extLst>
      <p:ext uri="{BB962C8B-B14F-4D97-AF65-F5344CB8AC3E}">
        <p14:creationId xmlns:p14="http://schemas.microsoft.com/office/powerpoint/2010/main" val="105782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1267097"/>
          </a:xfrm>
        </p:spPr>
        <p:txBody>
          <a:bodyPr>
            <a:normAutofit fontScale="90000"/>
          </a:bodyPr>
          <a:lstStyle/>
          <a:p>
            <a:r>
              <a:rPr lang="en-US" sz="3200" b="0" dirty="0" smtClean="0"/>
              <a:t/>
            </a:r>
            <a:br>
              <a:rPr lang="en-US" sz="3200" b="0" dirty="0" smtClean="0"/>
            </a:br>
            <a:r>
              <a:rPr lang="en-US" sz="3200" b="0" dirty="0"/>
              <a:t/>
            </a:r>
            <a:br>
              <a:rPr lang="en-US" sz="3200" b="0" dirty="0"/>
            </a:br>
            <a:r>
              <a:rPr lang="en-US" sz="3200" b="0" dirty="0" smtClean="0"/>
              <a:t>Improving Observation Score Accuracy </a:t>
            </a:r>
            <a:br>
              <a:rPr lang="en-US" sz="3200" b="0" dirty="0" smtClean="0"/>
            </a:br>
            <a:r>
              <a:rPr lang="en-US" sz="3200" b="0" dirty="0" smtClean="0"/>
              <a:t/>
            </a:r>
            <a:br>
              <a:rPr lang="en-US" sz="3200" b="0" dirty="0" smtClean="0"/>
            </a:br>
            <a:r>
              <a:rPr lang="en-US" sz="3200" b="0" dirty="0" smtClean="0"/>
              <a:t>(continued)</a:t>
            </a:r>
            <a:endParaRPr lang="en-US" sz="3200" b="0" dirty="0"/>
          </a:p>
        </p:txBody>
      </p:sp>
      <p:sp>
        <p:nvSpPr>
          <p:cNvPr id="12" name="Content Placeholder 2"/>
          <p:cNvSpPr txBox="1">
            <a:spLocks/>
          </p:cNvSpPr>
          <p:nvPr/>
        </p:nvSpPr>
        <p:spPr bwMode="auto">
          <a:xfrm>
            <a:off x="194407" y="5180214"/>
            <a:ext cx="8244144" cy="794064"/>
          </a:xfrm>
          <a:prstGeom prst="rect">
            <a:avLst/>
          </a:prstGeom>
          <a:noFill/>
          <a:ln w="9525">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What is one concrete action step you are planning to take or might suggest your district take to increase scoring accuracy</a:t>
            </a:r>
            <a:r>
              <a:rPr lang="en-US" dirty="0" smtClean="0"/>
              <a:t>?</a:t>
            </a:r>
            <a:endParaRPr lang="en-US" dirty="0"/>
          </a:p>
        </p:txBody>
      </p:sp>
      <p:pic>
        <p:nvPicPr>
          <p:cNvPr id="13" name="Picture 12" descr="Same arrow graphic used on slide 15, which shows how accuracy can be increaded through qulality training and deliberate scoring"/>
          <p:cNvPicPr>
            <a:picLocks noChangeAspect="1"/>
          </p:cNvPicPr>
          <p:nvPr/>
        </p:nvPicPr>
        <p:blipFill>
          <a:blip r:embed="rId3"/>
          <a:stretch>
            <a:fillRect/>
          </a:stretch>
        </p:blipFill>
        <p:spPr>
          <a:xfrm>
            <a:off x="194407" y="1431235"/>
            <a:ext cx="8755181" cy="3748979"/>
          </a:xfrm>
          <a:prstGeom prst="rect">
            <a:avLst/>
          </a:prstGeom>
        </p:spPr>
      </p:pic>
    </p:spTree>
    <p:extLst>
      <p:ext uri="{BB962C8B-B14F-4D97-AF65-F5344CB8AC3E}">
        <p14:creationId xmlns:p14="http://schemas.microsoft.com/office/powerpoint/2010/main" val="119551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Improving Student </a:t>
            </a:r>
            <a:r>
              <a:rPr lang="en-US" sz="3200" b="0" dirty="0"/>
              <a:t>A</a:t>
            </a:r>
            <a:r>
              <a:rPr lang="en-US" sz="3200" b="0" dirty="0" smtClean="0"/>
              <a:t>chievement </a:t>
            </a:r>
            <a:r>
              <a:rPr lang="en-US" sz="3200" b="0" dirty="0"/>
              <a:t>T</a:t>
            </a:r>
            <a:r>
              <a:rPr lang="en-US" sz="3200" b="0" dirty="0" smtClean="0"/>
              <a:t>hrough </a:t>
            </a:r>
            <a:r>
              <a:rPr lang="en-US" sz="3200" b="0" dirty="0"/>
              <a:t>B</a:t>
            </a:r>
            <a:r>
              <a:rPr lang="en-US" sz="3200" b="0" dirty="0" smtClean="0"/>
              <a:t>etter Instruction</a:t>
            </a:r>
            <a:endParaRPr lang="en-US" sz="3200" b="0" dirty="0"/>
          </a:p>
        </p:txBody>
      </p:sp>
      <p:pic>
        <p:nvPicPr>
          <p:cNvPr id="5" name="Picture 4" descr="Of all the in-school factors impacting student success, the top two are the effectiveness of teachers and school leader quality"/>
          <p:cNvPicPr>
            <a:picLocks noChangeAspect="1"/>
          </p:cNvPicPr>
          <p:nvPr/>
        </p:nvPicPr>
        <p:blipFill rotWithShape="1">
          <a:blip r:embed="rId3"/>
          <a:srcRect r="3842" b="-1000"/>
          <a:stretch/>
        </p:blipFill>
        <p:spPr>
          <a:xfrm>
            <a:off x="0" y="1290638"/>
            <a:ext cx="8582025" cy="4810125"/>
          </a:xfrm>
          <a:prstGeom prst="rect">
            <a:avLst/>
          </a:prstGeom>
        </p:spPr>
      </p:pic>
    </p:spTree>
    <p:extLst>
      <p:ext uri="{BB962C8B-B14F-4D97-AF65-F5344CB8AC3E}">
        <p14:creationId xmlns:p14="http://schemas.microsoft.com/office/powerpoint/2010/main" val="185158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1280160"/>
          </a:xfrm>
        </p:spPr>
        <p:txBody>
          <a:bodyPr>
            <a:normAutofit/>
          </a:bodyPr>
          <a:lstStyle/>
          <a:p>
            <a:r>
              <a:rPr lang="en-US" sz="3200" b="0" dirty="0" smtClean="0"/>
              <a:t>Evaluations Inform Professional Development</a:t>
            </a:r>
            <a:endParaRPr lang="en-US" sz="3200" b="0" dirty="0"/>
          </a:p>
        </p:txBody>
      </p:sp>
      <p:sp>
        <p:nvSpPr>
          <p:cNvPr id="3" name="Content Placeholder 2"/>
          <p:cNvSpPr>
            <a:spLocks noGrp="1"/>
          </p:cNvSpPr>
          <p:nvPr>
            <p:ph idx="1"/>
          </p:nvPr>
        </p:nvSpPr>
        <p:spPr>
          <a:xfrm>
            <a:off x="457199" y="1558990"/>
            <a:ext cx="8229600" cy="727122"/>
          </a:xfrm>
        </p:spPr>
        <p:txBody>
          <a:bodyPr/>
          <a:lstStyle/>
          <a:p>
            <a:r>
              <a:rPr lang="en-US" sz="1800" dirty="0" smtClean="0"/>
              <a:t>Evaluation data should be used individually and at a school level for professional development purposes</a:t>
            </a:r>
            <a:endParaRPr lang="en-US" sz="1800" dirty="0"/>
          </a:p>
        </p:txBody>
      </p:sp>
      <p:graphicFrame>
        <p:nvGraphicFramePr>
          <p:cNvPr id="4" name="Diagram 3" descr="Diagram. Accurate evaluations on individual level, through individual teacher data, teachers and evaluators and teacher professional development plan. Accurate evaluations on school level through aggregate school data, school improvement panel and school professional development plan."/>
          <p:cNvGraphicFramePr/>
          <p:nvPr>
            <p:extLst>
              <p:ext uri="{D42A27DB-BD31-4B8C-83A1-F6EECF244321}">
                <p14:modId xmlns:p14="http://schemas.microsoft.com/office/powerpoint/2010/main" val="3321505746"/>
              </p:ext>
            </p:extLst>
          </p:nvPr>
        </p:nvGraphicFramePr>
        <p:xfrm>
          <a:off x="359227" y="2286112"/>
          <a:ext cx="8164287" cy="3626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495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Individual Professional Development Must Be Informed By Performance Evaluations</a:t>
            </a:r>
            <a:endParaRPr lang="en-US" b="0" dirty="0"/>
          </a:p>
        </p:txBody>
      </p:sp>
      <p:sp>
        <p:nvSpPr>
          <p:cNvPr id="9" name="Content Placeholder 2"/>
          <p:cNvSpPr txBox="1">
            <a:spLocks/>
          </p:cNvSpPr>
          <p:nvPr/>
        </p:nvSpPr>
        <p:spPr bwMode="auto">
          <a:xfrm>
            <a:off x="332818" y="1414670"/>
            <a:ext cx="3568335" cy="3176254"/>
          </a:xfrm>
          <a:prstGeom prst="rect">
            <a:avLst/>
          </a:prstGeom>
          <a:solidFill>
            <a:schemeClr val="bg1">
              <a:lumMod val="95000"/>
            </a:schemeClr>
          </a:solidFill>
          <a:ln w="381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8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4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b="1" dirty="0"/>
              <a:t>Stated </a:t>
            </a:r>
            <a:r>
              <a:rPr lang="en-US" sz="2000" b="1" dirty="0" smtClean="0"/>
              <a:t>goal of the TEACHNJ Act </a:t>
            </a:r>
          </a:p>
          <a:p>
            <a:pPr marL="57150" indent="0">
              <a:buNone/>
            </a:pPr>
            <a:r>
              <a:rPr lang="en-US" sz="1800" dirty="0" smtClean="0"/>
              <a:t>“Raise student achievement by improving instruction through the adoption of evaluations that provide specific feedback to educators, </a:t>
            </a:r>
            <a:r>
              <a:rPr lang="en-US" sz="1800" b="1" dirty="0" smtClean="0"/>
              <a:t>inform the provision of aligned professional development</a:t>
            </a:r>
            <a:r>
              <a:rPr lang="en-US" sz="1800" dirty="0" smtClean="0"/>
              <a:t>, and inform personnel decisions.”				~C.18A:6-118</a:t>
            </a:r>
          </a:p>
        </p:txBody>
      </p:sp>
      <p:sp>
        <p:nvSpPr>
          <p:cNvPr id="10" name="Content Placeholder 2"/>
          <p:cNvSpPr txBox="1">
            <a:spLocks/>
          </p:cNvSpPr>
          <p:nvPr/>
        </p:nvSpPr>
        <p:spPr bwMode="auto">
          <a:xfrm>
            <a:off x="4348227" y="1414670"/>
            <a:ext cx="4371703" cy="4505849"/>
          </a:xfrm>
          <a:prstGeom prst="rect">
            <a:avLst/>
          </a:prstGeom>
          <a:solidFill>
            <a:schemeClr val="bg1">
              <a:lumMod val="95000"/>
            </a:schemeClr>
          </a:solidFill>
          <a:ln w="38100">
            <a:solidFill>
              <a:schemeClr val="bg1">
                <a:lumMod val="85000"/>
              </a:schemeClr>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8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4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b="1" dirty="0" smtClean="0"/>
              <a:t>Revised QSAC Indicators*</a:t>
            </a:r>
          </a:p>
          <a:p>
            <a:pPr marL="57150" indent="0">
              <a:buNone/>
            </a:pPr>
            <a:r>
              <a:rPr lang="en-US" sz="1800" dirty="0" smtClean="0"/>
              <a:t>	2a.	</a:t>
            </a:r>
            <a:r>
              <a:rPr lang="en-US" sz="1800" dirty="0"/>
              <a:t>An audit of personnel files indicates that required individual professional development plans (PDPs) or corrective action plans (CAPS) are aligned to the professional standards for school leaders or teachers and have been completed for administrators and teachers and are linked to (1) school district, school, team, and/or individual goals, and (2) </a:t>
            </a:r>
            <a:r>
              <a:rPr lang="en-US" sz="1800" b="1" dirty="0"/>
              <a:t>results from individual performance evaluations</a:t>
            </a:r>
            <a:r>
              <a:rPr lang="en-US" sz="1800" dirty="0"/>
              <a:t>. (N.J.A.C. 6A:9C and 6A:10-2.5);</a:t>
            </a:r>
            <a:r>
              <a:rPr lang="en-US" sz="1800" dirty="0" smtClean="0"/>
              <a:t>	</a:t>
            </a:r>
          </a:p>
        </p:txBody>
      </p:sp>
      <p:sp>
        <p:nvSpPr>
          <p:cNvPr id="11" name="TextBox 10"/>
          <p:cNvSpPr txBox="1"/>
          <p:nvPr/>
        </p:nvSpPr>
        <p:spPr>
          <a:xfrm>
            <a:off x="158764" y="6448149"/>
            <a:ext cx="7182940" cy="338554"/>
          </a:xfrm>
          <a:prstGeom prst="rect">
            <a:avLst/>
          </a:prstGeom>
          <a:noFill/>
        </p:spPr>
        <p:txBody>
          <a:bodyPr wrap="square" rtlCol="0">
            <a:spAutoFit/>
          </a:bodyPr>
          <a:lstStyle/>
          <a:p>
            <a:r>
              <a:rPr lang="en-US" sz="1600" dirty="0" smtClean="0">
                <a:solidFill>
                  <a:schemeClr val="bg1"/>
                </a:solidFill>
              </a:rPr>
              <a:t>*Pending adoption by State Board in Fall 2017</a:t>
            </a:r>
            <a:endParaRPr lang="en-US" sz="1600" dirty="0">
              <a:solidFill>
                <a:schemeClr val="bg1"/>
              </a:solidFill>
            </a:endParaRPr>
          </a:p>
        </p:txBody>
      </p:sp>
    </p:spTree>
    <p:extLst>
      <p:ext uri="{BB962C8B-B14F-4D97-AF65-F5344CB8AC3E}">
        <p14:creationId xmlns:p14="http://schemas.microsoft.com/office/powerpoint/2010/main" val="2401710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diagram dispalying professional learning alignment with the evaluation cycle"/>
          <p:cNvSpPr>
            <a:spLocks noGrp="1"/>
          </p:cNvSpPr>
          <p:nvPr>
            <p:ph type="title"/>
          </p:nvPr>
        </p:nvSpPr>
        <p:spPr/>
        <p:txBody>
          <a:bodyPr/>
          <a:lstStyle/>
          <a:p>
            <a:r>
              <a:rPr lang="en-US" sz="3200" b="0" dirty="0" smtClean="0"/>
              <a:t>Professional Learning Aligned With The Evaluation Cycle</a:t>
            </a:r>
            <a:endParaRPr lang="en-US" sz="3200" b="0" dirty="0"/>
          </a:p>
        </p:txBody>
      </p:sp>
      <p:grpSp>
        <p:nvGrpSpPr>
          <p:cNvPr id="37" name="Group 36" descr="A diagram of prefessional learning alignment with the evaluation cycle"/>
          <p:cNvGrpSpPr/>
          <p:nvPr/>
        </p:nvGrpSpPr>
        <p:grpSpPr>
          <a:xfrm>
            <a:off x="500512" y="1120914"/>
            <a:ext cx="8133941" cy="5162011"/>
            <a:chOff x="1951899" y="1286112"/>
            <a:chExt cx="8133941" cy="5162011"/>
          </a:xfrm>
        </p:grpSpPr>
        <p:grpSp>
          <p:nvGrpSpPr>
            <p:cNvPr id="6" name="Group 5"/>
            <p:cNvGrpSpPr/>
            <p:nvPr/>
          </p:nvGrpSpPr>
          <p:grpSpPr>
            <a:xfrm>
              <a:off x="3468475" y="1941153"/>
              <a:ext cx="4177133" cy="4076050"/>
              <a:chOff x="2257982" y="1671606"/>
              <a:chExt cx="4177133" cy="4076050"/>
            </a:xfrm>
          </p:grpSpPr>
          <p:sp>
            <p:nvSpPr>
              <p:cNvPr id="7" name="Circular Arrow 6"/>
              <p:cNvSpPr/>
              <p:nvPr/>
            </p:nvSpPr>
            <p:spPr>
              <a:xfrm>
                <a:off x="2359065" y="1671606"/>
                <a:ext cx="4076050" cy="4076050"/>
              </a:xfrm>
              <a:prstGeom prst="circularArrow">
                <a:avLst>
                  <a:gd name="adj1" fmla="val 4668"/>
                  <a:gd name="adj2" fmla="val 272909"/>
                  <a:gd name="adj3" fmla="val 14920990"/>
                  <a:gd name="adj4" fmla="val 16753686"/>
                  <a:gd name="adj5" fmla="val 484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4975754" y="2102526"/>
                <a:ext cx="1454832" cy="644101"/>
              </a:xfrm>
              <a:custGeom>
                <a:avLst/>
                <a:gdLst>
                  <a:gd name="connsiteX0" fmla="*/ 0 w 1454832"/>
                  <a:gd name="connsiteY0" fmla="*/ 107352 h 644101"/>
                  <a:gd name="connsiteX1" fmla="*/ 107352 w 1454832"/>
                  <a:gd name="connsiteY1" fmla="*/ 0 h 644101"/>
                  <a:gd name="connsiteX2" fmla="*/ 1347480 w 1454832"/>
                  <a:gd name="connsiteY2" fmla="*/ 0 h 644101"/>
                  <a:gd name="connsiteX3" fmla="*/ 1454832 w 1454832"/>
                  <a:gd name="connsiteY3" fmla="*/ 107352 h 644101"/>
                  <a:gd name="connsiteX4" fmla="*/ 1454832 w 1454832"/>
                  <a:gd name="connsiteY4" fmla="*/ 536749 h 644101"/>
                  <a:gd name="connsiteX5" fmla="*/ 1347480 w 1454832"/>
                  <a:gd name="connsiteY5" fmla="*/ 644101 h 644101"/>
                  <a:gd name="connsiteX6" fmla="*/ 107352 w 1454832"/>
                  <a:gd name="connsiteY6" fmla="*/ 644101 h 644101"/>
                  <a:gd name="connsiteX7" fmla="*/ 0 w 1454832"/>
                  <a:gd name="connsiteY7" fmla="*/ 536749 h 644101"/>
                  <a:gd name="connsiteX8" fmla="*/ 0 w 1454832"/>
                  <a:gd name="connsiteY8" fmla="*/ 107352 h 6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832" h="644101">
                    <a:moveTo>
                      <a:pt x="0" y="107352"/>
                    </a:moveTo>
                    <a:cubicBezTo>
                      <a:pt x="0" y="48063"/>
                      <a:pt x="48063" y="0"/>
                      <a:pt x="107352" y="0"/>
                    </a:cubicBezTo>
                    <a:lnTo>
                      <a:pt x="1347480" y="0"/>
                    </a:lnTo>
                    <a:cubicBezTo>
                      <a:pt x="1406769" y="0"/>
                      <a:pt x="1454832" y="48063"/>
                      <a:pt x="1454832" y="107352"/>
                    </a:cubicBezTo>
                    <a:lnTo>
                      <a:pt x="1454832" y="536749"/>
                    </a:lnTo>
                    <a:cubicBezTo>
                      <a:pt x="1454832" y="596038"/>
                      <a:pt x="1406769" y="644101"/>
                      <a:pt x="1347480" y="644101"/>
                    </a:cubicBezTo>
                    <a:lnTo>
                      <a:pt x="107352" y="644101"/>
                    </a:lnTo>
                    <a:cubicBezTo>
                      <a:pt x="48063" y="644101"/>
                      <a:pt x="0" y="596038"/>
                      <a:pt x="0" y="536749"/>
                    </a:cubicBezTo>
                    <a:lnTo>
                      <a:pt x="0" y="107352"/>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0022" tIns="100022" rIns="100022" bIns="100022" numCol="1" spcCol="1270" anchor="ctr" anchorCtr="0">
                <a:noAutofit/>
              </a:bodyPr>
              <a:lstStyle/>
              <a:p>
                <a:pPr algn="ctr" defTabSz="800100" fontAlgn="base">
                  <a:lnSpc>
                    <a:spcPct val="90000"/>
                  </a:lnSpc>
                  <a:spcBef>
                    <a:spcPct val="0"/>
                  </a:spcBef>
                  <a:spcAft>
                    <a:spcPct val="35000"/>
                  </a:spcAft>
                </a:pPr>
                <a:r>
                  <a:rPr lang="en-US" dirty="0">
                    <a:solidFill>
                      <a:sysClr val="windowText" lastClr="000000"/>
                    </a:solidFill>
                  </a:rPr>
                  <a:t>September</a:t>
                </a:r>
              </a:p>
            </p:txBody>
          </p:sp>
          <p:sp>
            <p:nvSpPr>
              <p:cNvPr id="9" name="Freeform 8"/>
              <p:cNvSpPr/>
              <p:nvPr/>
            </p:nvSpPr>
            <p:spPr>
              <a:xfrm>
                <a:off x="5027661" y="4580488"/>
                <a:ext cx="1364938" cy="644101"/>
              </a:xfrm>
              <a:custGeom>
                <a:avLst/>
                <a:gdLst>
                  <a:gd name="connsiteX0" fmla="*/ 0 w 1364938"/>
                  <a:gd name="connsiteY0" fmla="*/ 107352 h 644101"/>
                  <a:gd name="connsiteX1" fmla="*/ 107352 w 1364938"/>
                  <a:gd name="connsiteY1" fmla="*/ 0 h 644101"/>
                  <a:gd name="connsiteX2" fmla="*/ 1257586 w 1364938"/>
                  <a:gd name="connsiteY2" fmla="*/ 0 h 644101"/>
                  <a:gd name="connsiteX3" fmla="*/ 1364938 w 1364938"/>
                  <a:gd name="connsiteY3" fmla="*/ 107352 h 644101"/>
                  <a:gd name="connsiteX4" fmla="*/ 1364938 w 1364938"/>
                  <a:gd name="connsiteY4" fmla="*/ 536749 h 644101"/>
                  <a:gd name="connsiteX5" fmla="*/ 1257586 w 1364938"/>
                  <a:gd name="connsiteY5" fmla="*/ 644101 h 644101"/>
                  <a:gd name="connsiteX6" fmla="*/ 107352 w 1364938"/>
                  <a:gd name="connsiteY6" fmla="*/ 644101 h 644101"/>
                  <a:gd name="connsiteX7" fmla="*/ 0 w 1364938"/>
                  <a:gd name="connsiteY7" fmla="*/ 536749 h 644101"/>
                  <a:gd name="connsiteX8" fmla="*/ 0 w 1364938"/>
                  <a:gd name="connsiteY8" fmla="*/ 107352 h 6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938" h="644101">
                    <a:moveTo>
                      <a:pt x="0" y="107352"/>
                    </a:moveTo>
                    <a:cubicBezTo>
                      <a:pt x="0" y="48063"/>
                      <a:pt x="48063" y="0"/>
                      <a:pt x="107352" y="0"/>
                    </a:cubicBezTo>
                    <a:lnTo>
                      <a:pt x="1257586" y="0"/>
                    </a:lnTo>
                    <a:cubicBezTo>
                      <a:pt x="1316875" y="0"/>
                      <a:pt x="1364938" y="48063"/>
                      <a:pt x="1364938" y="107352"/>
                    </a:cubicBezTo>
                    <a:lnTo>
                      <a:pt x="1364938" y="536749"/>
                    </a:lnTo>
                    <a:cubicBezTo>
                      <a:pt x="1364938" y="596038"/>
                      <a:pt x="1316875" y="644101"/>
                      <a:pt x="1257586" y="644101"/>
                    </a:cubicBezTo>
                    <a:lnTo>
                      <a:pt x="107352" y="644101"/>
                    </a:lnTo>
                    <a:cubicBezTo>
                      <a:pt x="48063" y="644101"/>
                      <a:pt x="0" y="596038"/>
                      <a:pt x="0" y="536749"/>
                    </a:cubicBezTo>
                    <a:lnTo>
                      <a:pt x="0" y="107352"/>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0022" tIns="100022" rIns="100022" bIns="100022" numCol="1" spcCol="1270" anchor="ctr" anchorCtr="0">
                <a:noAutofit/>
              </a:bodyPr>
              <a:lstStyle/>
              <a:p>
                <a:pPr algn="ctr" defTabSz="800100" fontAlgn="base">
                  <a:lnSpc>
                    <a:spcPct val="90000"/>
                  </a:lnSpc>
                  <a:spcBef>
                    <a:spcPct val="0"/>
                  </a:spcBef>
                  <a:spcAft>
                    <a:spcPct val="35000"/>
                  </a:spcAft>
                </a:pPr>
                <a:r>
                  <a:rPr lang="en-US" dirty="0">
                    <a:solidFill>
                      <a:sysClr val="windowText" lastClr="000000"/>
                    </a:solidFill>
                  </a:rPr>
                  <a:t>December</a:t>
                </a:r>
              </a:p>
            </p:txBody>
          </p:sp>
          <p:sp>
            <p:nvSpPr>
              <p:cNvPr id="10" name="Freeform 9"/>
              <p:cNvSpPr/>
              <p:nvPr/>
            </p:nvSpPr>
            <p:spPr>
              <a:xfrm>
                <a:off x="2257982" y="2825739"/>
                <a:ext cx="776682" cy="644101"/>
              </a:xfrm>
              <a:custGeom>
                <a:avLst/>
                <a:gdLst>
                  <a:gd name="connsiteX0" fmla="*/ 0 w 776682"/>
                  <a:gd name="connsiteY0" fmla="*/ 107352 h 644101"/>
                  <a:gd name="connsiteX1" fmla="*/ 107352 w 776682"/>
                  <a:gd name="connsiteY1" fmla="*/ 0 h 644101"/>
                  <a:gd name="connsiteX2" fmla="*/ 669330 w 776682"/>
                  <a:gd name="connsiteY2" fmla="*/ 0 h 644101"/>
                  <a:gd name="connsiteX3" fmla="*/ 776682 w 776682"/>
                  <a:gd name="connsiteY3" fmla="*/ 107352 h 644101"/>
                  <a:gd name="connsiteX4" fmla="*/ 776682 w 776682"/>
                  <a:gd name="connsiteY4" fmla="*/ 536749 h 644101"/>
                  <a:gd name="connsiteX5" fmla="*/ 669330 w 776682"/>
                  <a:gd name="connsiteY5" fmla="*/ 644101 h 644101"/>
                  <a:gd name="connsiteX6" fmla="*/ 107352 w 776682"/>
                  <a:gd name="connsiteY6" fmla="*/ 644101 h 644101"/>
                  <a:gd name="connsiteX7" fmla="*/ 0 w 776682"/>
                  <a:gd name="connsiteY7" fmla="*/ 536749 h 644101"/>
                  <a:gd name="connsiteX8" fmla="*/ 0 w 776682"/>
                  <a:gd name="connsiteY8" fmla="*/ 107352 h 6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682" h="644101">
                    <a:moveTo>
                      <a:pt x="0" y="107352"/>
                    </a:moveTo>
                    <a:cubicBezTo>
                      <a:pt x="0" y="48063"/>
                      <a:pt x="48063" y="0"/>
                      <a:pt x="107352" y="0"/>
                    </a:cubicBezTo>
                    <a:lnTo>
                      <a:pt x="669330" y="0"/>
                    </a:lnTo>
                    <a:cubicBezTo>
                      <a:pt x="728619" y="0"/>
                      <a:pt x="776682" y="48063"/>
                      <a:pt x="776682" y="107352"/>
                    </a:cubicBezTo>
                    <a:lnTo>
                      <a:pt x="776682" y="536749"/>
                    </a:lnTo>
                    <a:cubicBezTo>
                      <a:pt x="776682" y="596038"/>
                      <a:pt x="728619" y="644101"/>
                      <a:pt x="669330" y="644101"/>
                    </a:cubicBezTo>
                    <a:lnTo>
                      <a:pt x="107352" y="644101"/>
                    </a:lnTo>
                    <a:cubicBezTo>
                      <a:pt x="48063" y="644101"/>
                      <a:pt x="0" y="596038"/>
                      <a:pt x="0" y="536749"/>
                    </a:cubicBezTo>
                    <a:lnTo>
                      <a:pt x="0" y="107352"/>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0022" tIns="100022" rIns="100022" bIns="100022" numCol="1" spcCol="1270" anchor="ctr" anchorCtr="0">
                <a:noAutofit/>
              </a:bodyPr>
              <a:lstStyle/>
              <a:p>
                <a:pPr algn="ctr" defTabSz="800100" fontAlgn="base">
                  <a:lnSpc>
                    <a:spcPct val="90000"/>
                  </a:lnSpc>
                  <a:spcBef>
                    <a:spcPct val="0"/>
                  </a:spcBef>
                  <a:spcAft>
                    <a:spcPct val="35000"/>
                  </a:spcAft>
                </a:pPr>
                <a:r>
                  <a:rPr lang="en-US" dirty="0">
                    <a:solidFill>
                      <a:sysClr val="windowText" lastClr="000000"/>
                    </a:solidFill>
                  </a:rPr>
                  <a:t>April</a:t>
                </a:r>
              </a:p>
            </p:txBody>
          </p:sp>
        </p:grpSp>
        <p:sp>
          <p:nvSpPr>
            <p:cNvPr id="11" name="Freeform 10"/>
            <p:cNvSpPr/>
            <p:nvPr/>
          </p:nvSpPr>
          <p:spPr>
            <a:xfrm>
              <a:off x="6847975" y="3664614"/>
              <a:ext cx="1405817" cy="370608"/>
            </a:xfrm>
            <a:custGeom>
              <a:avLst/>
              <a:gdLst>
                <a:gd name="connsiteX0" fmla="*/ 0 w 1454832"/>
                <a:gd name="connsiteY0" fmla="*/ 107352 h 644101"/>
                <a:gd name="connsiteX1" fmla="*/ 107352 w 1454832"/>
                <a:gd name="connsiteY1" fmla="*/ 0 h 644101"/>
                <a:gd name="connsiteX2" fmla="*/ 1347480 w 1454832"/>
                <a:gd name="connsiteY2" fmla="*/ 0 h 644101"/>
                <a:gd name="connsiteX3" fmla="*/ 1454832 w 1454832"/>
                <a:gd name="connsiteY3" fmla="*/ 107352 h 644101"/>
                <a:gd name="connsiteX4" fmla="*/ 1454832 w 1454832"/>
                <a:gd name="connsiteY4" fmla="*/ 536749 h 644101"/>
                <a:gd name="connsiteX5" fmla="*/ 1347480 w 1454832"/>
                <a:gd name="connsiteY5" fmla="*/ 644101 h 644101"/>
                <a:gd name="connsiteX6" fmla="*/ 107352 w 1454832"/>
                <a:gd name="connsiteY6" fmla="*/ 644101 h 644101"/>
                <a:gd name="connsiteX7" fmla="*/ 0 w 1454832"/>
                <a:gd name="connsiteY7" fmla="*/ 536749 h 644101"/>
                <a:gd name="connsiteX8" fmla="*/ 0 w 1454832"/>
                <a:gd name="connsiteY8" fmla="*/ 107352 h 6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832" h="644101">
                  <a:moveTo>
                    <a:pt x="0" y="107352"/>
                  </a:moveTo>
                  <a:cubicBezTo>
                    <a:pt x="0" y="48063"/>
                    <a:pt x="48063" y="0"/>
                    <a:pt x="107352" y="0"/>
                  </a:cubicBezTo>
                  <a:lnTo>
                    <a:pt x="1347480" y="0"/>
                  </a:lnTo>
                  <a:cubicBezTo>
                    <a:pt x="1406769" y="0"/>
                    <a:pt x="1454832" y="48063"/>
                    <a:pt x="1454832" y="107352"/>
                  </a:cubicBezTo>
                  <a:lnTo>
                    <a:pt x="1454832" y="536749"/>
                  </a:lnTo>
                  <a:cubicBezTo>
                    <a:pt x="1454832" y="596038"/>
                    <a:pt x="1406769" y="644101"/>
                    <a:pt x="1347480" y="644101"/>
                  </a:cubicBezTo>
                  <a:lnTo>
                    <a:pt x="107352" y="644101"/>
                  </a:lnTo>
                  <a:cubicBezTo>
                    <a:pt x="48063" y="644101"/>
                    <a:pt x="0" y="596038"/>
                    <a:pt x="0" y="536749"/>
                  </a:cubicBezTo>
                  <a:lnTo>
                    <a:pt x="0" y="107352"/>
                  </a:lnTo>
                  <a:close/>
                </a:path>
              </a:pathLst>
            </a:custGeom>
            <a:solidFill>
              <a:schemeClr val="bg1"/>
            </a:solidFill>
            <a:ln>
              <a:solidFill>
                <a:srgbClr val="F89C1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0022" tIns="100022" rIns="100022" bIns="100022" numCol="1" spcCol="1270" anchor="ctr" anchorCtr="0">
              <a:noAutofit/>
            </a:bodyPr>
            <a:lstStyle/>
            <a:p>
              <a:pPr algn="ctr" defTabSz="800100" fontAlgn="base">
                <a:lnSpc>
                  <a:spcPct val="90000"/>
                </a:lnSpc>
                <a:spcBef>
                  <a:spcPct val="0"/>
                </a:spcBef>
                <a:spcAft>
                  <a:spcPct val="35000"/>
                </a:spcAft>
              </a:pPr>
              <a:r>
                <a:rPr lang="en-US" dirty="0">
                  <a:solidFill>
                    <a:sysClr val="windowText" lastClr="000000"/>
                  </a:solidFill>
                </a:rPr>
                <a:t>October 31</a:t>
              </a:r>
            </a:p>
          </p:txBody>
        </p:sp>
        <p:grpSp>
          <p:nvGrpSpPr>
            <p:cNvPr id="12" name="Group 11"/>
            <p:cNvGrpSpPr/>
            <p:nvPr/>
          </p:nvGrpSpPr>
          <p:grpSpPr>
            <a:xfrm>
              <a:off x="8373456" y="3186560"/>
              <a:ext cx="1712384" cy="856192"/>
              <a:chOff x="1645208" y="245966"/>
              <a:chExt cx="1712384" cy="856192"/>
            </a:xfrm>
          </p:grpSpPr>
          <p:sp>
            <p:nvSpPr>
              <p:cNvPr id="13" name="Rounded Rectangle 12"/>
              <p:cNvSpPr/>
              <p:nvPr/>
            </p:nvSpPr>
            <p:spPr>
              <a:xfrm>
                <a:off x="1645208" y="245966"/>
                <a:ext cx="1712384" cy="8561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687004" y="287762"/>
                <a:ext cx="1628792" cy="772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US" sz="1200" b="1" dirty="0" smtClean="0">
                    <a:solidFill>
                      <a:prstClr val="white"/>
                    </a:solidFill>
                  </a:rPr>
                  <a:t>Finalize PDP  Goals</a:t>
                </a:r>
              </a:p>
              <a:p>
                <a:pPr algn="ctr" defTabSz="533400" fontAlgn="base">
                  <a:lnSpc>
                    <a:spcPct val="90000"/>
                  </a:lnSpc>
                  <a:spcBef>
                    <a:spcPct val="0"/>
                  </a:spcBef>
                  <a:spcAft>
                    <a:spcPct val="35000"/>
                  </a:spcAft>
                </a:pPr>
                <a:r>
                  <a:rPr lang="en-US" sz="1200" dirty="0" smtClean="0">
                    <a:solidFill>
                      <a:prstClr val="white"/>
                    </a:solidFill>
                  </a:rPr>
                  <a:t>Discuss in conjunction with SGOs</a:t>
                </a:r>
              </a:p>
            </p:txBody>
          </p:sp>
        </p:grpSp>
        <p:grpSp>
          <p:nvGrpSpPr>
            <p:cNvPr id="15" name="Group 14"/>
            <p:cNvGrpSpPr/>
            <p:nvPr/>
          </p:nvGrpSpPr>
          <p:grpSpPr>
            <a:xfrm>
              <a:off x="2251076" y="1872015"/>
              <a:ext cx="1712384" cy="856192"/>
              <a:chOff x="922" y="1195295"/>
              <a:chExt cx="1712384" cy="856192"/>
            </a:xfrm>
          </p:grpSpPr>
          <p:sp>
            <p:nvSpPr>
              <p:cNvPr id="16" name="Rounded Rectangle 15"/>
              <p:cNvSpPr/>
              <p:nvPr/>
            </p:nvSpPr>
            <p:spPr>
              <a:xfrm>
                <a:off x="922" y="1195295"/>
                <a:ext cx="1712384" cy="8561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42718" y="1237091"/>
                <a:ext cx="1628792" cy="772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US" sz="1200" b="1" dirty="0">
                    <a:solidFill>
                      <a:prstClr val="white"/>
                    </a:solidFill>
                  </a:rPr>
                  <a:t>Summary </a:t>
                </a:r>
                <a:r>
                  <a:rPr lang="en-US" sz="1200" b="1" dirty="0" smtClean="0">
                    <a:solidFill>
                      <a:prstClr val="white"/>
                    </a:solidFill>
                  </a:rPr>
                  <a:t>Conference </a:t>
                </a:r>
              </a:p>
              <a:p>
                <a:pPr algn="ctr" defTabSz="533400" fontAlgn="base">
                  <a:lnSpc>
                    <a:spcPct val="90000"/>
                  </a:lnSpc>
                  <a:spcBef>
                    <a:spcPct val="0"/>
                  </a:spcBef>
                  <a:spcAft>
                    <a:spcPct val="35000"/>
                  </a:spcAft>
                </a:pPr>
                <a:r>
                  <a:rPr lang="en-US" sz="1200" dirty="0" smtClean="0">
                    <a:solidFill>
                      <a:prstClr val="white"/>
                    </a:solidFill>
                  </a:rPr>
                  <a:t>Review PDP progress, plan revisions</a:t>
                </a:r>
                <a:endParaRPr lang="en-US" sz="1200" dirty="0">
                  <a:solidFill>
                    <a:prstClr val="white"/>
                  </a:solidFill>
                </a:endParaRPr>
              </a:p>
            </p:txBody>
          </p:sp>
        </p:grpSp>
        <p:grpSp>
          <p:nvGrpSpPr>
            <p:cNvPr id="18" name="Group 17"/>
            <p:cNvGrpSpPr/>
            <p:nvPr/>
          </p:nvGrpSpPr>
          <p:grpSpPr>
            <a:xfrm>
              <a:off x="1951899" y="3776837"/>
              <a:ext cx="1712384" cy="856192"/>
              <a:chOff x="3241326" y="1666982"/>
              <a:chExt cx="1712384" cy="856192"/>
            </a:xfrm>
          </p:grpSpPr>
          <p:sp>
            <p:nvSpPr>
              <p:cNvPr id="19" name="Rounded Rectangle 18"/>
              <p:cNvSpPr/>
              <p:nvPr/>
            </p:nvSpPr>
            <p:spPr>
              <a:xfrm>
                <a:off x="3241326" y="1666982"/>
                <a:ext cx="1712384" cy="8561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3283122" y="1708778"/>
                <a:ext cx="1628792" cy="772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US" sz="1200" b="1" dirty="0" smtClean="0">
                    <a:solidFill>
                      <a:prstClr val="white"/>
                    </a:solidFill>
                  </a:rPr>
                  <a:t>Pre-observation Conference</a:t>
                </a:r>
              </a:p>
              <a:p>
                <a:pPr algn="ctr" defTabSz="533400" fontAlgn="base">
                  <a:lnSpc>
                    <a:spcPct val="90000"/>
                  </a:lnSpc>
                  <a:spcBef>
                    <a:spcPct val="0"/>
                  </a:spcBef>
                  <a:spcAft>
                    <a:spcPct val="35000"/>
                  </a:spcAft>
                </a:pPr>
                <a:r>
                  <a:rPr lang="en-US" sz="1200" dirty="0" smtClean="0">
                    <a:solidFill>
                      <a:prstClr val="white"/>
                    </a:solidFill>
                  </a:rPr>
                  <a:t>Determine look-</a:t>
                </a:r>
                <a:r>
                  <a:rPr lang="en-US" sz="1200" dirty="0" err="1" smtClean="0">
                    <a:solidFill>
                      <a:prstClr val="white"/>
                    </a:solidFill>
                  </a:rPr>
                  <a:t>fors</a:t>
                </a:r>
                <a:r>
                  <a:rPr lang="en-US" sz="1200" dirty="0" smtClean="0">
                    <a:solidFill>
                      <a:prstClr val="white"/>
                    </a:solidFill>
                  </a:rPr>
                  <a:t> related to PDP</a:t>
                </a:r>
                <a:endParaRPr lang="en-US" sz="1200" dirty="0">
                  <a:solidFill>
                    <a:prstClr val="white"/>
                  </a:solidFill>
                </a:endParaRPr>
              </a:p>
            </p:txBody>
          </p:sp>
        </p:grpSp>
        <p:grpSp>
          <p:nvGrpSpPr>
            <p:cNvPr id="21" name="Group 20"/>
            <p:cNvGrpSpPr/>
            <p:nvPr/>
          </p:nvGrpSpPr>
          <p:grpSpPr>
            <a:xfrm>
              <a:off x="7853629" y="4667303"/>
              <a:ext cx="1712384" cy="856192"/>
              <a:chOff x="3289494" y="3093953"/>
              <a:chExt cx="1712384" cy="856192"/>
            </a:xfrm>
          </p:grpSpPr>
          <p:sp>
            <p:nvSpPr>
              <p:cNvPr id="22" name="Rounded Rectangle 21"/>
              <p:cNvSpPr/>
              <p:nvPr/>
            </p:nvSpPr>
            <p:spPr>
              <a:xfrm>
                <a:off x="3289494" y="3093953"/>
                <a:ext cx="1712384" cy="8561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3331290" y="3135749"/>
                <a:ext cx="1628792" cy="772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US" sz="1200" b="1" dirty="0" smtClean="0">
                    <a:solidFill>
                      <a:prstClr val="white"/>
                    </a:solidFill>
                  </a:rPr>
                  <a:t>Videotape Classroom</a:t>
                </a:r>
              </a:p>
              <a:p>
                <a:pPr algn="ctr" defTabSz="533400" fontAlgn="base">
                  <a:lnSpc>
                    <a:spcPct val="90000"/>
                  </a:lnSpc>
                  <a:spcBef>
                    <a:spcPct val="0"/>
                  </a:spcBef>
                  <a:spcAft>
                    <a:spcPct val="35000"/>
                  </a:spcAft>
                </a:pPr>
                <a:r>
                  <a:rPr lang="en-US" sz="1200" dirty="0" smtClean="0">
                    <a:solidFill>
                      <a:prstClr val="white"/>
                    </a:solidFill>
                  </a:rPr>
                  <a:t>Self-reflect on progress</a:t>
                </a:r>
                <a:endParaRPr lang="en-US" sz="1200" dirty="0">
                  <a:solidFill>
                    <a:prstClr val="white"/>
                  </a:solidFill>
                </a:endParaRPr>
              </a:p>
            </p:txBody>
          </p:sp>
        </p:grpSp>
        <p:grpSp>
          <p:nvGrpSpPr>
            <p:cNvPr id="24" name="Group 23"/>
            <p:cNvGrpSpPr/>
            <p:nvPr/>
          </p:nvGrpSpPr>
          <p:grpSpPr>
            <a:xfrm>
              <a:off x="5083167" y="5591931"/>
              <a:ext cx="1712384" cy="856192"/>
              <a:chOff x="1233960" y="3911308"/>
              <a:chExt cx="1712384" cy="856192"/>
            </a:xfrm>
          </p:grpSpPr>
          <p:sp>
            <p:nvSpPr>
              <p:cNvPr id="25" name="Rounded Rectangle 24"/>
              <p:cNvSpPr/>
              <p:nvPr/>
            </p:nvSpPr>
            <p:spPr>
              <a:xfrm>
                <a:off x="1233960" y="3911308"/>
                <a:ext cx="1712384" cy="8561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1296166" y="3950280"/>
                <a:ext cx="1628792" cy="772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US" sz="1200" b="1" dirty="0" smtClean="0">
                    <a:solidFill>
                      <a:prstClr val="white"/>
                    </a:solidFill>
                  </a:rPr>
                  <a:t>Post–observation Conference </a:t>
                </a:r>
              </a:p>
              <a:p>
                <a:pPr algn="ctr" defTabSz="533400" fontAlgn="base">
                  <a:lnSpc>
                    <a:spcPct val="90000"/>
                  </a:lnSpc>
                  <a:spcBef>
                    <a:spcPct val="0"/>
                  </a:spcBef>
                  <a:spcAft>
                    <a:spcPct val="35000"/>
                  </a:spcAft>
                </a:pPr>
                <a:r>
                  <a:rPr lang="en-US" sz="1200" dirty="0" smtClean="0">
                    <a:solidFill>
                      <a:prstClr val="white"/>
                    </a:solidFill>
                  </a:rPr>
                  <a:t>Discuss progress on goal</a:t>
                </a:r>
                <a:endParaRPr lang="en-US" sz="1200" dirty="0">
                  <a:solidFill>
                    <a:prstClr val="white"/>
                  </a:solidFill>
                </a:endParaRPr>
              </a:p>
            </p:txBody>
          </p:sp>
        </p:grpSp>
        <p:grpSp>
          <p:nvGrpSpPr>
            <p:cNvPr id="27" name="Group 26"/>
            <p:cNvGrpSpPr/>
            <p:nvPr/>
          </p:nvGrpSpPr>
          <p:grpSpPr>
            <a:xfrm>
              <a:off x="4805687" y="1286112"/>
              <a:ext cx="1712384" cy="856192"/>
              <a:chOff x="1699504" y="405321"/>
              <a:chExt cx="1712384" cy="856192"/>
            </a:xfrm>
          </p:grpSpPr>
          <p:sp>
            <p:nvSpPr>
              <p:cNvPr id="28" name="Rounded Rectangle 27"/>
              <p:cNvSpPr/>
              <p:nvPr/>
            </p:nvSpPr>
            <p:spPr>
              <a:xfrm>
                <a:off x="1699504" y="405321"/>
                <a:ext cx="1712384" cy="8561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1767669" y="417235"/>
                <a:ext cx="1628792" cy="772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US" sz="1200" b="1" dirty="0">
                    <a:solidFill>
                      <a:prstClr val="white"/>
                    </a:solidFill>
                  </a:rPr>
                  <a:t>Summer </a:t>
                </a:r>
                <a:r>
                  <a:rPr lang="en-US" sz="1200" b="1" dirty="0" smtClean="0">
                    <a:solidFill>
                      <a:prstClr val="white"/>
                    </a:solidFill>
                  </a:rPr>
                  <a:t>PD</a:t>
                </a:r>
              </a:p>
              <a:p>
                <a:pPr algn="ctr" defTabSz="533400" fontAlgn="base">
                  <a:lnSpc>
                    <a:spcPct val="90000"/>
                  </a:lnSpc>
                  <a:spcBef>
                    <a:spcPct val="0"/>
                  </a:spcBef>
                  <a:spcAft>
                    <a:spcPct val="35000"/>
                  </a:spcAft>
                </a:pPr>
                <a:r>
                  <a:rPr lang="en-US" sz="1200" dirty="0" smtClean="0">
                    <a:solidFill>
                      <a:prstClr val="white"/>
                    </a:solidFill>
                  </a:rPr>
                  <a:t>Attend workshops, review literature</a:t>
                </a:r>
                <a:endParaRPr lang="en-US" sz="1200" dirty="0">
                  <a:solidFill>
                    <a:prstClr val="white"/>
                  </a:solidFill>
                </a:endParaRPr>
              </a:p>
            </p:txBody>
          </p:sp>
        </p:grpSp>
        <p:sp>
          <p:nvSpPr>
            <p:cNvPr id="30" name="Freeform 29"/>
            <p:cNvSpPr/>
            <p:nvPr/>
          </p:nvSpPr>
          <p:spPr>
            <a:xfrm>
              <a:off x="3938552" y="4993768"/>
              <a:ext cx="1364938" cy="644101"/>
            </a:xfrm>
            <a:custGeom>
              <a:avLst/>
              <a:gdLst>
                <a:gd name="connsiteX0" fmla="*/ 0 w 1364938"/>
                <a:gd name="connsiteY0" fmla="*/ 107352 h 644101"/>
                <a:gd name="connsiteX1" fmla="*/ 107352 w 1364938"/>
                <a:gd name="connsiteY1" fmla="*/ 0 h 644101"/>
                <a:gd name="connsiteX2" fmla="*/ 1257586 w 1364938"/>
                <a:gd name="connsiteY2" fmla="*/ 0 h 644101"/>
                <a:gd name="connsiteX3" fmla="*/ 1364938 w 1364938"/>
                <a:gd name="connsiteY3" fmla="*/ 107352 h 644101"/>
                <a:gd name="connsiteX4" fmla="*/ 1364938 w 1364938"/>
                <a:gd name="connsiteY4" fmla="*/ 536749 h 644101"/>
                <a:gd name="connsiteX5" fmla="*/ 1257586 w 1364938"/>
                <a:gd name="connsiteY5" fmla="*/ 644101 h 644101"/>
                <a:gd name="connsiteX6" fmla="*/ 107352 w 1364938"/>
                <a:gd name="connsiteY6" fmla="*/ 644101 h 644101"/>
                <a:gd name="connsiteX7" fmla="*/ 0 w 1364938"/>
                <a:gd name="connsiteY7" fmla="*/ 536749 h 644101"/>
                <a:gd name="connsiteX8" fmla="*/ 0 w 1364938"/>
                <a:gd name="connsiteY8" fmla="*/ 107352 h 6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938" h="644101">
                  <a:moveTo>
                    <a:pt x="0" y="107352"/>
                  </a:moveTo>
                  <a:cubicBezTo>
                    <a:pt x="0" y="48063"/>
                    <a:pt x="48063" y="0"/>
                    <a:pt x="107352" y="0"/>
                  </a:cubicBezTo>
                  <a:lnTo>
                    <a:pt x="1257586" y="0"/>
                  </a:lnTo>
                  <a:cubicBezTo>
                    <a:pt x="1316875" y="0"/>
                    <a:pt x="1364938" y="48063"/>
                    <a:pt x="1364938" y="107352"/>
                  </a:cubicBezTo>
                  <a:lnTo>
                    <a:pt x="1364938" y="536749"/>
                  </a:lnTo>
                  <a:cubicBezTo>
                    <a:pt x="1364938" y="596038"/>
                    <a:pt x="1316875" y="644101"/>
                    <a:pt x="1257586" y="644101"/>
                  </a:cubicBezTo>
                  <a:lnTo>
                    <a:pt x="107352" y="644101"/>
                  </a:lnTo>
                  <a:cubicBezTo>
                    <a:pt x="48063" y="644101"/>
                    <a:pt x="0" y="596038"/>
                    <a:pt x="0" y="536749"/>
                  </a:cubicBezTo>
                  <a:lnTo>
                    <a:pt x="0" y="107352"/>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0022" tIns="100022" rIns="100022" bIns="100022" numCol="1" spcCol="1270" anchor="ctr" anchorCtr="0">
              <a:noAutofit/>
            </a:bodyPr>
            <a:lstStyle/>
            <a:p>
              <a:pPr algn="ctr" defTabSz="800100" fontAlgn="base">
                <a:lnSpc>
                  <a:spcPct val="90000"/>
                </a:lnSpc>
                <a:spcBef>
                  <a:spcPct val="0"/>
                </a:spcBef>
                <a:spcAft>
                  <a:spcPct val="35000"/>
                </a:spcAft>
              </a:pPr>
              <a:r>
                <a:rPr lang="en-US" dirty="0" smtClean="0">
                  <a:solidFill>
                    <a:sysClr val="windowText" lastClr="000000"/>
                  </a:solidFill>
                </a:rPr>
                <a:t>February</a:t>
              </a:r>
              <a:endParaRPr lang="en-US" dirty="0">
                <a:solidFill>
                  <a:sysClr val="windowText" lastClr="000000"/>
                </a:solidFill>
              </a:endParaRPr>
            </a:p>
          </p:txBody>
        </p:sp>
        <p:grpSp>
          <p:nvGrpSpPr>
            <p:cNvPr id="31" name="Group 30"/>
            <p:cNvGrpSpPr/>
            <p:nvPr/>
          </p:nvGrpSpPr>
          <p:grpSpPr>
            <a:xfrm>
              <a:off x="7550883" y="1844601"/>
              <a:ext cx="1712384" cy="856192"/>
              <a:chOff x="1645208" y="245966"/>
              <a:chExt cx="1712384" cy="856192"/>
            </a:xfrm>
          </p:grpSpPr>
          <p:sp>
            <p:nvSpPr>
              <p:cNvPr id="32" name="Rounded Rectangle 31"/>
              <p:cNvSpPr/>
              <p:nvPr/>
            </p:nvSpPr>
            <p:spPr>
              <a:xfrm>
                <a:off x="1645208" y="245966"/>
                <a:ext cx="1712384" cy="8561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1687004" y="287762"/>
                <a:ext cx="1628792" cy="772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US" sz="1200" b="1" dirty="0" smtClean="0">
                    <a:solidFill>
                      <a:prstClr val="white"/>
                    </a:solidFill>
                  </a:rPr>
                  <a:t>First Month of School</a:t>
                </a:r>
              </a:p>
              <a:p>
                <a:pPr algn="ctr" defTabSz="533400" fontAlgn="base">
                  <a:lnSpc>
                    <a:spcPct val="90000"/>
                  </a:lnSpc>
                  <a:spcBef>
                    <a:spcPct val="0"/>
                  </a:spcBef>
                  <a:spcAft>
                    <a:spcPct val="35000"/>
                  </a:spcAft>
                </a:pPr>
                <a:r>
                  <a:rPr lang="en-US" sz="1200" dirty="0" smtClean="0">
                    <a:solidFill>
                      <a:prstClr val="white"/>
                    </a:solidFill>
                  </a:rPr>
                  <a:t>Collect student data, determine instructional priorities</a:t>
                </a:r>
                <a:endParaRPr lang="en-US" sz="1200" dirty="0">
                  <a:solidFill>
                    <a:prstClr val="white"/>
                  </a:solidFill>
                </a:endParaRPr>
              </a:p>
            </p:txBody>
          </p:sp>
        </p:grpSp>
        <p:grpSp>
          <p:nvGrpSpPr>
            <p:cNvPr id="34" name="Group 33"/>
            <p:cNvGrpSpPr/>
            <p:nvPr/>
          </p:nvGrpSpPr>
          <p:grpSpPr>
            <a:xfrm>
              <a:off x="2505345" y="5425002"/>
              <a:ext cx="1712384" cy="856192"/>
              <a:chOff x="922" y="3093953"/>
              <a:chExt cx="1712384" cy="856192"/>
            </a:xfrm>
          </p:grpSpPr>
          <p:sp>
            <p:nvSpPr>
              <p:cNvPr id="35" name="Rounded Rectangle 34"/>
              <p:cNvSpPr/>
              <p:nvPr/>
            </p:nvSpPr>
            <p:spPr>
              <a:xfrm>
                <a:off x="922" y="3093953"/>
                <a:ext cx="1712384" cy="8561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42718" y="3135749"/>
                <a:ext cx="1628792" cy="772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US" sz="1200" b="1" dirty="0" smtClean="0">
                    <a:solidFill>
                      <a:prstClr val="white"/>
                    </a:solidFill>
                  </a:rPr>
                  <a:t>Peer Observation </a:t>
                </a:r>
              </a:p>
              <a:p>
                <a:pPr algn="ctr" defTabSz="533400" fontAlgn="base">
                  <a:lnSpc>
                    <a:spcPct val="90000"/>
                  </a:lnSpc>
                  <a:spcBef>
                    <a:spcPct val="0"/>
                  </a:spcBef>
                  <a:spcAft>
                    <a:spcPct val="35000"/>
                  </a:spcAft>
                </a:pPr>
                <a:r>
                  <a:rPr lang="en-US" sz="1200" dirty="0" smtClean="0">
                    <a:solidFill>
                      <a:prstClr val="white"/>
                    </a:solidFill>
                  </a:rPr>
                  <a:t>Collaborate with others to get and give feedback</a:t>
                </a:r>
                <a:endParaRPr lang="en-US" sz="1200" dirty="0">
                  <a:solidFill>
                    <a:prstClr val="white"/>
                  </a:solidFill>
                </a:endParaRPr>
              </a:p>
            </p:txBody>
          </p:sp>
        </p:grpSp>
      </p:grpSp>
    </p:spTree>
    <p:extLst>
      <p:ext uri="{BB962C8B-B14F-4D97-AF65-F5344CB8AC3E}">
        <p14:creationId xmlns:p14="http://schemas.microsoft.com/office/powerpoint/2010/main" val="157340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b="0" dirty="0" smtClean="0"/>
              <a:t/>
            </a:r>
            <a:br>
              <a:rPr lang="en-US" sz="3200" b="0" dirty="0" smtClean="0"/>
            </a:br>
            <a:r>
              <a:rPr lang="en-US" sz="3200" b="0" dirty="0"/>
              <a:t/>
            </a:r>
            <a:br>
              <a:rPr lang="en-US" sz="3200" b="0" dirty="0"/>
            </a:br>
            <a:r>
              <a:rPr lang="en-US" sz="3200" b="0" dirty="0" smtClean="0"/>
              <a:t/>
            </a:r>
            <a:br>
              <a:rPr lang="en-US" sz="3200" b="0" dirty="0" smtClean="0"/>
            </a:br>
            <a:r>
              <a:rPr lang="en-US" sz="3200" b="0" dirty="0" smtClean="0"/>
              <a:t>PDP Goal Setting Example</a:t>
            </a:r>
            <a:br>
              <a:rPr lang="en-US" sz="3200" b="0" dirty="0" smtClean="0"/>
            </a:br>
            <a:r>
              <a:rPr lang="en-US" sz="3200" b="0" dirty="0" smtClean="0"/>
              <a:t/>
            </a:r>
            <a:br>
              <a:rPr lang="en-US" sz="3200" b="0" dirty="0" smtClean="0"/>
            </a:br>
            <a:r>
              <a:rPr lang="en-US" sz="3200" b="0" dirty="0"/>
              <a:t/>
            </a:r>
            <a:br>
              <a:rPr lang="en-US" sz="3200" b="0" dirty="0"/>
            </a:br>
            <a:r>
              <a:rPr lang="en-US" sz="3200" b="0" dirty="0" smtClean="0"/>
              <a:t>]Slide 1 of 2</a:t>
            </a:r>
            <a:endParaRPr lang="en-US" sz="3200" b="0" dirty="0"/>
          </a:p>
        </p:txBody>
      </p:sp>
      <p:graphicFrame>
        <p:nvGraphicFramePr>
          <p:cNvPr id="9" name="Content Placeholder 8" descr="A table of PDP goal setting example"/>
          <p:cNvGraphicFramePr>
            <a:graphicFrameLocks noGrp="1"/>
          </p:cNvGraphicFramePr>
          <p:nvPr>
            <p:ph idx="1"/>
            <p:extLst>
              <p:ext uri="{D42A27DB-BD31-4B8C-83A1-F6EECF244321}">
                <p14:modId xmlns:p14="http://schemas.microsoft.com/office/powerpoint/2010/main" val="666476330"/>
              </p:ext>
            </p:extLst>
          </p:nvPr>
        </p:nvGraphicFramePr>
        <p:xfrm>
          <a:off x="76197" y="1661381"/>
          <a:ext cx="8991603" cy="3571240"/>
        </p:xfrm>
        <a:graphic>
          <a:graphicData uri="http://schemas.openxmlformats.org/drawingml/2006/table">
            <a:tbl>
              <a:tblPr firstRow="1" bandRow="1">
                <a:tableStyleId>{5C22544A-7EE6-4342-B048-85BDC9FD1C3A}</a:tableStyleId>
              </a:tblPr>
              <a:tblGrid>
                <a:gridCol w="1905003"/>
                <a:gridCol w="3413760"/>
                <a:gridCol w="3672840"/>
              </a:tblGrid>
              <a:tr h="386080">
                <a:tc rowSpan="2">
                  <a:txBody>
                    <a:bodyPr/>
                    <a:lstStyle/>
                    <a:p>
                      <a:endParaRPr lang="en-US" sz="3600" dirty="0" smtClean="0"/>
                    </a:p>
                    <a:p>
                      <a:r>
                        <a:rPr lang="en-US" sz="2800" dirty="0" smtClean="0"/>
                        <a:t>3c: Engaging Students in Learning</a:t>
                      </a:r>
                      <a:endParaRPr lang="en-US" sz="2800" dirty="0"/>
                    </a:p>
                  </a:txBody>
                  <a:tcPr/>
                </a:tc>
                <a:tc>
                  <a:txBody>
                    <a:bodyPr/>
                    <a:lstStyle/>
                    <a:p>
                      <a:r>
                        <a:rPr lang="en-US" sz="1800" dirty="0" smtClean="0"/>
                        <a:t>Developing</a:t>
                      </a:r>
                      <a:endParaRPr lang="en-US" sz="1800" dirty="0"/>
                    </a:p>
                  </a:txBody>
                  <a:tcPr/>
                </a:tc>
                <a:tc>
                  <a:txBody>
                    <a:bodyPr/>
                    <a:lstStyle/>
                    <a:p>
                      <a:r>
                        <a:rPr lang="en-US" sz="1800" dirty="0" smtClean="0"/>
                        <a:t>Proficient</a:t>
                      </a:r>
                      <a:endParaRPr lang="en-US" sz="1800" dirty="0"/>
                    </a:p>
                  </a:txBody>
                  <a:tcPr/>
                </a:tc>
              </a:tr>
              <a:tr h="3185160">
                <a:tc vMerge="1">
                  <a:txBody>
                    <a:bodyPr/>
                    <a:lstStyle/>
                    <a:p>
                      <a:endParaRPr lang="en-US" dirty="0"/>
                    </a:p>
                  </a:txBody>
                  <a:tcPr/>
                </a:tc>
                <a:tc>
                  <a:txBody>
                    <a:bodyPr/>
                    <a:lstStyle/>
                    <a:p>
                      <a:r>
                        <a:rPr lang="en-US" sz="1800" b="1" i="1" dirty="0" smtClean="0"/>
                        <a:t>The learning tasks and activities are partially aligned with the instructional outcomes but require only minimal thinking by students </a:t>
                      </a:r>
                      <a:r>
                        <a:rPr lang="en-US" sz="1800" b="0" i="0" dirty="0" smtClean="0"/>
                        <a:t>and little opportunity for them to explain their thinking,</a:t>
                      </a:r>
                      <a:r>
                        <a:rPr lang="en-US" sz="1800" b="1" i="1" dirty="0" smtClean="0"/>
                        <a:t> allowing most students to be passive or merely compliant.</a:t>
                      </a:r>
                      <a:endParaRPr lang="en-US" sz="1800" b="1" i="1" dirty="0"/>
                    </a:p>
                  </a:txBody>
                  <a:tcPr/>
                </a:tc>
                <a:tc>
                  <a:txBody>
                    <a:bodyPr/>
                    <a:lstStyle/>
                    <a:p>
                      <a:r>
                        <a:rPr lang="en-US" sz="1800" b="1" i="1" dirty="0" smtClean="0"/>
                        <a:t>The learning tasks and activities are fully aligned with the instructional outcomes and are designed to challenge student thinking</a:t>
                      </a:r>
                      <a:r>
                        <a:rPr lang="en-US" sz="1800" dirty="0" smtClean="0"/>
                        <a:t>, inviting students to make their thinking visible. This technique results in active intellectual engagement by most students with important and challenging content, and with teacher scaffolding to support that engagement. </a:t>
                      </a:r>
                      <a:endParaRPr lang="en-US" sz="1800" dirty="0"/>
                    </a:p>
                  </a:txBody>
                  <a:tcPr/>
                </a:tc>
              </a:tr>
            </a:tbl>
          </a:graphicData>
        </a:graphic>
      </p:graphicFrame>
    </p:spTree>
    <p:extLst>
      <p:ext uri="{BB962C8B-B14F-4D97-AF65-F5344CB8AC3E}">
        <p14:creationId xmlns:p14="http://schemas.microsoft.com/office/powerpoint/2010/main" val="218072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b="0" dirty="0" smtClean="0"/>
              <a:t/>
            </a:r>
            <a:br>
              <a:rPr lang="en-US" sz="3200" b="0" dirty="0" smtClean="0"/>
            </a:br>
            <a:r>
              <a:rPr lang="en-US" sz="3200" b="0" dirty="0"/>
              <a:t/>
            </a:r>
            <a:br>
              <a:rPr lang="en-US" sz="3200" b="0" dirty="0"/>
            </a:br>
            <a:r>
              <a:rPr lang="en-US" sz="3200" b="0" dirty="0" smtClean="0"/>
              <a:t/>
            </a:r>
            <a:br>
              <a:rPr lang="en-US" sz="3200" b="0" dirty="0" smtClean="0"/>
            </a:br>
            <a:r>
              <a:rPr lang="en-US" sz="3200" b="0" dirty="0" smtClean="0"/>
              <a:t>PDP Goal Setting Example</a:t>
            </a:r>
            <a:br>
              <a:rPr lang="en-US" sz="3200" b="0" dirty="0" smtClean="0"/>
            </a:br>
            <a:r>
              <a:rPr lang="en-US" sz="3200" b="0" dirty="0" smtClean="0"/>
              <a:t/>
            </a:r>
            <a:br>
              <a:rPr lang="en-US" sz="3200" b="0" dirty="0" smtClean="0"/>
            </a:br>
            <a:r>
              <a:rPr lang="en-US" sz="3200" b="0" dirty="0"/>
              <a:t/>
            </a:r>
            <a:br>
              <a:rPr lang="en-US" sz="3200" b="0" dirty="0"/>
            </a:br>
            <a:r>
              <a:rPr lang="en-US" sz="3200" b="0" dirty="0" smtClean="0"/>
              <a:t>Slide 2 of 2</a:t>
            </a:r>
            <a:endParaRPr lang="en-US" sz="3200" b="0" dirty="0"/>
          </a:p>
        </p:txBody>
      </p:sp>
      <p:graphicFrame>
        <p:nvGraphicFramePr>
          <p:cNvPr id="9" name="Content Placeholder 8" descr="Proficient &#10;The learning tasks and activities are fully aligned with the instructional outcomes and are designed to challenge student thinking, inviting students to make their thinking visible. This technique results in active intellectual engagement by most students with important and challenging content, and with teacher scaffolding to support that engagement"/>
          <p:cNvGraphicFramePr>
            <a:graphicFrameLocks noGrp="1"/>
          </p:cNvGraphicFramePr>
          <p:nvPr>
            <p:ph idx="1"/>
            <p:extLst>
              <p:ext uri="{D42A27DB-BD31-4B8C-83A1-F6EECF244321}">
                <p14:modId xmlns:p14="http://schemas.microsoft.com/office/powerpoint/2010/main" val="2028513040"/>
              </p:ext>
            </p:extLst>
          </p:nvPr>
        </p:nvGraphicFramePr>
        <p:xfrm>
          <a:off x="144778" y="1442720"/>
          <a:ext cx="8854441" cy="2494005"/>
        </p:xfrm>
        <a:graphic>
          <a:graphicData uri="http://schemas.openxmlformats.org/drawingml/2006/table">
            <a:tbl>
              <a:tblPr firstRow="1" bandRow="1">
                <a:tableStyleId>{5C22544A-7EE6-4342-B048-85BDC9FD1C3A}</a:tableStyleId>
              </a:tblPr>
              <a:tblGrid>
                <a:gridCol w="8854441"/>
              </a:tblGrid>
              <a:tr h="254275">
                <a:tc>
                  <a:txBody>
                    <a:bodyPr/>
                    <a:lstStyle/>
                    <a:p>
                      <a:r>
                        <a:rPr lang="en-US" sz="2000" dirty="0" smtClean="0"/>
                        <a:t>Proficient</a:t>
                      </a:r>
                      <a:endParaRPr lang="en-US" sz="2000" dirty="0"/>
                    </a:p>
                  </a:txBody>
                  <a:tcPr/>
                </a:tc>
              </a:tr>
              <a:tr h="2097765">
                <a:tc>
                  <a:txBody>
                    <a:bodyPr/>
                    <a:lstStyle/>
                    <a:p>
                      <a:r>
                        <a:rPr lang="en-US" sz="2000" dirty="0" smtClean="0"/>
                        <a:t>The </a:t>
                      </a:r>
                      <a:r>
                        <a:rPr lang="en-US" sz="2000" b="1" i="1" dirty="0" smtClean="0"/>
                        <a:t>learning tasks and activities are fully aligned with the instructional outcomes and are designed to challenge student thinking</a:t>
                      </a:r>
                      <a:r>
                        <a:rPr lang="en-US" sz="2000" dirty="0" smtClean="0"/>
                        <a:t>, inviting students to make their thinking visible. This technique results in active intellectual engagement by most students with important and challenging content, and with teacher scaffolding to support that engagement. </a:t>
                      </a:r>
                      <a:endParaRPr lang="en-US" sz="2000" dirty="0"/>
                    </a:p>
                  </a:txBody>
                  <a:tcPr/>
                </a:tc>
              </a:tr>
            </a:tbl>
          </a:graphicData>
        </a:graphic>
      </p:graphicFrame>
      <p:sp>
        <p:nvSpPr>
          <p:cNvPr id="10" name="Rectangle 9"/>
          <p:cNvSpPr/>
          <p:nvPr/>
        </p:nvSpPr>
        <p:spPr>
          <a:xfrm>
            <a:off x="144777" y="4088807"/>
            <a:ext cx="8854441" cy="2031325"/>
          </a:xfrm>
          <a:prstGeom prst="rect">
            <a:avLst/>
          </a:prstGeom>
        </p:spPr>
        <p:txBody>
          <a:bodyPr wrap="square">
            <a:spAutoFit/>
          </a:bodyPr>
          <a:lstStyle/>
          <a:p>
            <a:pPr marL="457200" indent="-457200">
              <a:buAutoNum type="arabicPeriod"/>
            </a:pPr>
            <a:r>
              <a:rPr lang="en-US" dirty="0" smtClean="0"/>
              <a:t>Area Identified for Development: </a:t>
            </a:r>
          </a:p>
          <a:p>
            <a:pPr marL="914400" lvl="1" indent="-457200">
              <a:buFont typeface="Arial" panose="020B0604020202020204" pitchFamily="34" charset="0"/>
              <a:buChar char="•"/>
            </a:pPr>
            <a:r>
              <a:rPr lang="en-US" dirty="0" smtClean="0"/>
              <a:t>Student Engagement</a:t>
            </a:r>
            <a:r>
              <a:rPr lang="en-US" dirty="0"/>
              <a:t> </a:t>
            </a:r>
            <a:r>
              <a:rPr lang="en-US" dirty="0" smtClean="0"/>
              <a:t>in the </a:t>
            </a:r>
            <a:r>
              <a:rPr lang="en-US" dirty="0"/>
              <a:t>C</a:t>
            </a:r>
            <a:r>
              <a:rPr lang="en-US" dirty="0" smtClean="0"/>
              <a:t>lassroom.</a:t>
            </a:r>
          </a:p>
          <a:p>
            <a:pPr marL="457200" indent="-457200">
              <a:buAutoNum type="arabicPeriod"/>
            </a:pPr>
            <a:endParaRPr lang="en-US" dirty="0" smtClean="0"/>
          </a:p>
          <a:p>
            <a:pPr marL="457200" indent="-457200">
              <a:buAutoNum type="arabicPeriod"/>
            </a:pPr>
            <a:r>
              <a:rPr lang="en-US" dirty="0" smtClean="0"/>
              <a:t>Professional Learning Goals:</a:t>
            </a:r>
            <a:endParaRPr lang="en-US" dirty="0"/>
          </a:p>
          <a:p>
            <a:pPr marL="800100" lvl="1" indent="-342900">
              <a:buFont typeface="Arial" panose="020B0604020202020204" pitchFamily="34" charset="0"/>
              <a:buChar char="•"/>
            </a:pPr>
            <a:r>
              <a:rPr lang="en-US" dirty="0" smtClean="0"/>
              <a:t>To improve </a:t>
            </a:r>
            <a:r>
              <a:rPr lang="en-US" dirty="0"/>
              <a:t>the alignment of learning tasks and activities with the instructional </a:t>
            </a:r>
            <a:r>
              <a:rPr lang="en-US" dirty="0" smtClean="0"/>
              <a:t>outcomes.</a:t>
            </a:r>
            <a:endParaRPr lang="en-US" dirty="0"/>
          </a:p>
          <a:p>
            <a:pPr marL="800100" lvl="1" indent="-342900">
              <a:buFont typeface="Arial" panose="020B0604020202020204" pitchFamily="34" charset="0"/>
              <a:buChar char="•"/>
            </a:pPr>
            <a:r>
              <a:rPr lang="en-US" dirty="0"/>
              <a:t>Utilize greater alignment to challenge student </a:t>
            </a:r>
            <a:r>
              <a:rPr lang="en-US" dirty="0" smtClean="0"/>
              <a:t>thinking</a:t>
            </a:r>
            <a:r>
              <a:rPr lang="en-US" dirty="0"/>
              <a:t> </a:t>
            </a:r>
            <a:r>
              <a:rPr lang="en-US" dirty="0" smtClean="0"/>
              <a:t>throughout lessons. </a:t>
            </a:r>
            <a:endParaRPr lang="en-US" dirty="0"/>
          </a:p>
        </p:txBody>
      </p:sp>
    </p:spTree>
    <p:extLst>
      <p:ext uri="{BB962C8B-B14F-4D97-AF65-F5344CB8AC3E}">
        <p14:creationId xmlns:p14="http://schemas.microsoft.com/office/powerpoint/2010/main" val="100302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b="0" dirty="0" smtClean="0"/>
              <a:t>PDP Goal Setting Example</a:t>
            </a:r>
            <a:endParaRPr lang="en-US" sz="3200" b="0" dirty="0"/>
          </a:p>
        </p:txBody>
      </p:sp>
      <p:pic>
        <p:nvPicPr>
          <p:cNvPr id="3" name="Content Placeholder 2" descr="A picure of a the PDP goal setting examp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97578"/>
            <a:ext cx="9143999" cy="2038102"/>
          </a:xfrm>
        </p:spPr>
      </p:pic>
      <p:pic>
        <p:nvPicPr>
          <p:cNvPr id="4" name="Picture 3" descr="A picure of a the PDP goal setting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2621"/>
            <a:ext cx="9144000" cy="2269326"/>
          </a:xfrm>
          <a:prstGeom prst="rect">
            <a:avLst/>
          </a:prstGeom>
        </p:spPr>
      </p:pic>
    </p:spTree>
    <p:extLst>
      <p:ext uri="{BB962C8B-B14F-4D97-AF65-F5344CB8AC3E}">
        <p14:creationId xmlns:p14="http://schemas.microsoft.com/office/powerpoint/2010/main" val="1715546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dirty="0" smtClean="0"/>
              <a:t>Leveraging The </a:t>
            </a:r>
            <a:r>
              <a:rPr lang="en-US" sz="3200" b="0" dirty="0" err="1" smtClean="0"/>
              <a:t>ScIP</a:t>
            </a:r>
            <a:r>
              <a:rPr lang="en-US" sz="3200" b="0" dirty="0" smtClean="0"/>
              <a:t> For Professional Development</a:t>
            </a:r>
            <a:endParaRPr lang="en-US" sz="3200" b="0" dirty="0"/>
          </a:p>
        </p:txBody>
      </p:sp>
      <p:sp>
        <p:nvSpPr>
          <p:cNvPr id="4" name="Content Placeholder 3"/>
          <p:cNvSpPr>
            <a:spLocks noGrp="1"/>
          </p:cNvSpPr>
          <p:nvPr>
            <p:ph idx="1"/>
          </p:nvPr>
        </p:nvSpPr>
        <p:spPr>
          <a:xfrm>
            <a:off x="561703" y="1456508"/>
            <a:ext cx="8229600" cy="1957459"/>
          </a:xfrm>
          <a:solidFill>
            <a:schemeClr val="bg1">
              <a:lumMod val="85000"/>
            </a:schemeClr>
          </a:solidFill>
        </p:spPr>
        <p:txBody>
          <a:bodyPr/>
          <a:lstStyle/>
          <a:p>
            <a:pPr marL="0" indent="0">
              <a:buNone/>
            </a:pPr>
            <a:r>
              <a:rPr lang="en-US" b="1" dirty="0" err="1" smtClean="0">
                <a:solidFill>
                  <a:srgbClr val="000000"/>
                </a:solidFill>
              </a:rPr>
              <a:t>ScIP</a:t>
            </a:r>
            <a:r>
              <a:rPr lang="en-US" b="1" dirty="0" smtClean="0">
                <a:solidFill>
                  <a:srgbClr val="000000"/>
                </a:solidFill>
              </a:rPr>
              <a:t> Requirements*</a:t>
            </a:r>
          </a:p>
          <a:p>
            <a:r>
              <a:rPr lang="en-US" sz="1800" dirty="0" smtClean="0">
                <a:solidFill>
                  <a:srgbClr val="000000"/>
                </a:solidFill>
              </a:rPr>
              <a:t>All schools convene a School Improvement Panel (</a:t>
            </a:r>
            <a:r>
              <a:rPr lang="en-US" sz="1800" dirty="0" err="1" smtClean="0">
                <a:solidFill>
                  <a:srgbClr val="000000"/>
                </a:solidFill>
              </a:rPr>
              <a:t>ScIP</a:t>
            </a:r>
            <a:r>
              <a:rPr lang="en-US" sz="1800" dirty="0" smtClean="0">
                <a:solidFill>
                  <a:srgbClr val="000000"/>
                </a:solidFill>
              </a:rPr>
              <a:t>) to </a:t>
            </a:r>
          </a:p>
          <a:p>
            <a:pPr lvl="1"/>
            <a:r>
              <a:rPr lang="en-US" sz="1800" dirty="0" smtClean="0">
                <a:solidFill>
                  <a:srgbClr val="000000"/>
                </a:solidFill>
              </a:rPr>
              <a:t>Identify professional development opportunities based on aggregate data including evaluation  and student performance data</a:t>
            </a:r>
          </a:p>
          <a:p>
            <a:pPr lvl="1"/>
            <a:r>
              <a:rPr lang="en-US" sz="1800" dirty="0">
                <a:solidFill>
                  <a:srgbClr val="000000"/>
                </a:solidFill>
              </a:rPr>
              <a:t>Oversee mentoring </a:t>
            </a:r>
            <a:r>
              <a:rPr lang="en-US" sz="1800" dirty="0" smtClean="0">
                <a:solidFill>
                  <a:srgbClr val="000000"/>
                </a:solidFill>
              </a:rPr>
              <a:t>processes</a:t>
            </a:r>
            <a:endParaRPr lang="en-US" sz="1800" dirty="0"/>
          </a:p>
        </p:txBody>
      </p:sp>
      <p:graphicFrame>
        <p:nvGraphicFramePr>
          <p:cNvPr id="9" name="Diagram 8" descr="Diagram of three arrows pointing to the right. &#10;Arrow 1: examine&#10;Arrow 2: align&#10;Arrow 3: revisit&#10;"/>
          <p:cNvGraphicFramePr/>
          <p:nvPr>
            <p:extLst>
              <p:ext uri="{D42A27DB-BD31-4B8C-83A1-F6EECF244321}">
                <p14:modId xmlns:p14="http://schemas.microsoft.com/office/powerpoint/2010/main" val="2723899714"/>
              </p:ext>
            </p:extLst>
          </p:nvPr>
        </p:nvGraphicFramePr>
        <p:xfrm>
          <a:off x="889818" y="3220620"/>
          <a:ext cx="7364362" cy="3602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6323265"/>
            <a:ext cx="7315200" cy="584775"/>
          </a:xfrm>
          <a:prstGeom prst="rect">
            <a:avLst/>
          </a:prstGeom>
          <a:noFill/>
        </p:spPr>
        <p:txBody>
          <a:bodyPr wrap="square" rtlCol="0">
            <a:spAutoFit/>
          </a:bodyPr>
          <a:lstStyle/>
          <a:p>
            <a:r>
              <a:rPr lang="en-US" sz="1600" dirty="0" smtClean="0">
                <a:solidFill>
                  <a:schemeClr val="bg1"/>
                </a:solidFill>
                <a:latin typeface="+mn-lt"/>
              </a:rPr>
              <a:t>*Complete </a:t>
            </a:r>
            <a:r>
              <a:rPr lang="en-US" sz="1600" dirty="0" err="1" smtClean="0">
                <a:solidFill>
                  <a:schemeClr val="bg1"/>
                </a:solidFill>
                <a:latin typeface="+mn-lt"/>
              </a:rPr>
              <a:t>ScIP</a:t>
            </a:r>
            <a:r>
              <a:rPr lang="en-US" sz="1600" dirty="0" smtClean="0">
                <a:solidFill>
                  <a:schemeClr val="bg1"/>
                </a:solidFill>
                <a:latin typeface="+mn-lt"/>
              </a:rPr>
              <a:t> requirements and more information can be </a:t>
            </a:r>
            <a:r>
              <a:rPr lang="en-US" sz="1600" dirty="0">
                <a:solidFill>
                  <a:schemeClr val="bg1"/>
                </a:solidFill>
                <a:latin typeface="+mn-lt"/>
              </a:rPr>
              <a:t>found at http://www.state.nj.us/education/AchieveNJ/scip/</a:t>
            </a:r>
          </a:p>
        </p:txBody>
      </p:sp>
    </p:spTree>
    <p:extLst>
      <p:ext uri="{BB962C8B-B14F-4D97-AF65-F5344CB8AC3E}">
        <p14:creationId xmlns:p14="http://schemas.microsoft.com/office/powerpoint/2010/main" val="296031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61657" cy="1280160"/>
          </a:xfrm>
        </p:spPr>
        <p:txBody>
          <a:bodyPr>
            <a:normAutofit/>
          </a:bodyPr>
          <a:lstStyle/>
          <a:p>
            <a:r>
              <a:rPr lang="en-US" sz="3200" b="0" dirty="0" smtClean="0"/>
              <a:t>Using Observation Data </a:t>
            </a:r>
            <a:r>
              <a:rPr lang="en-US" sz="3200" b="0" dirty="0"/>
              <a:t>T</a:t>
            </a:r>
            <a:r>
              <a:rPr lang="en-US" sz="3200" b="0" dirty="0" smtClean="0"/>
              <a:t>o Improve Professional Development For Teachers</a:t>
            </a:r>
            <a:endParaRPr lang="en-US" sz="3200" b="0" dirty="0"/>
          </a:p>
        </p:txBody>
      </p:sp>
      <p:sp>
        <p:nvSpPr>
          <p:cNvPr id="7" name="Content Placeholder 6"/>
          <p:cNvSpPr>
            <a:spLocks noGrp="1"/>
          </p:cNvSpPr>
          <p:nvPr>
            <p:ph sz="half" idx="2"/>
          </p:nvPr>
        </p:nvSpPr>
        <p:spPr>
          <a:xfrm>
            <a:off x="0" y="1292214"/>
            <a:ext cx="9161656" cy="428322"/>
          </a:xfrm>
        </p:spPr>
        <p:txBody>
          <a:bodyPr/>
          <a:lstStyle/>
          <a:p>
            <a:pPr marL="0" indent="0" algn="ctr">
              <a:buNone/>
            </a:pPr>
            <a:r>
              <a:rPr lang="en-US" sz="2000" b="1" dirty="0" smtClean="0"/>
              <a:t>Middle </a:t>
            </a:r>
            <a:r>
              <a:rPr lang="en-US" sz="2000" b="1" dirty="0"/>
              <a:t>School </a:t>
            </a:r>
            <a:r>
              <a:rPr lang="en-US" sz="2000" b="1" dirty="0" smtClean="0"/>
              <a:t>A Comparison </a:t>
            </a:r>
            <a:r>
              <a:rPr lang="en-US" sz="2000" b="1" dirty="0"/>
              <a:t>of Highest and Lowest C</a:t>
            </a:r>
            <a:r>
              <a:rPr lang="en-US" sz="2000" b="1" dirty="0" smtClean="0"/>
              <a:t>omponent Scores </a:t>
            </a:r>
            <a:endParaRPr lang="en-US" sz="2000" b="1" dirty="0"/>
          </a:p>
        </p:txBody>
      </p:sp>
      <p:graphicFrame>
        <p:nvGraphicFramePr>
          <p:cNvPr id="8" name="Content Placeholder 3" descr="A table listing the highest and lowest observation instrument component scores"/>
          <p:cNvGraphicFramePr>
            <a:graphicFrameLocks noGrp="1"/>
          </p:cNvGraphicFramePr>
          <p:nvPr>
            <p:ph idx="1"/>
            <p:extLst>
              <p:ext uri="{D42A27DB-BD31-4B8C-83A1-F6EECF244321}">
                <p14:modId xmlns:p14="http://schemas.microsoft.com/office/powerpoint/2010/main" val="3449225512"/>
              </p:ext>
            </p:extLst>
          </p:nvPr>
        </p:nvGraphicFramePr>
        <p:xfrm>
          <a:off x="785027" y="1765934"/>
          <a:ext cx="7698660" cy="3657600"/>
        </p:xfrm>
        <a:graphic>
          <a:graphicData uri="http://schemas.openxmlformats.org/drawingml/2006/table">
            <a:tbl>
              <a:tblPr firstRow="1" bandRow="1">
                <a:tableStyleId>{5C22544A-7EE6-4342-B048-85BDC9FD1C3A}</a:tableStyleId>
              </a:tblPr>
              <a:tblGrid>
                <a:gridCol w="5916562">
                  <a:extLst>
                    <a:ext uri="{9D8B030D-6E8A-4147-A177-3AD203B41FA5}">
                      <a16:colId xmlns="" xmlns:a16="http://schemas.microsoft.com/office/drawing/2014/main" val="20000"/>
                    </a:ext>
                  </a:extLst>
                </a:gridCol>
                <a:gridCol w="1782098">
                  <a:extLst>
                    <a:ext uri="{9D8B030D-6E8A-4147-A177-3AD203B41FA5}">
                      <a16:colId xmlns="" xmlns:a16="http://schemas.microsoft.com/office/drawing/2014/main" val="20001"/>
                    </a:ext>
                  </a:extLst>
                </a:gridCol>
              </a:tblGrid>
              <a:tr h="352525">
                <a:tc gridSpan="2">
                  <a:txBody>
                    <a:bodyPr/>
                    <a:lstStyle/>
                    <a:p>
                      <a:r>
                        <a:rPr lang="en-US" b="0" dirty="0">
                          <a:solidFill>
                            <a:schemeClr val="bg1"/>
                          </a:solidFill>
                        </a:rPr>
                        <a:t>Highest</a:t>
                      </a:r>
                      <a:r>
                        <a:rPr lang="en-US" b="0" baseline="0" dirty="0">
                          <a:solidFill>
                            <a:schemeClr val="bg1"/>
                          </a:solidFill>
                        </a:rPr>
                        <a:t> Observation Instrument </a:t>
                      </a:r>
                      <a:r>
                        <a:rPr lang="en-US" b="0" baseline="0" dirty="0" smtClean="0">
                          <a:solidFill>
                            <a:schemeClr val="bg1"/>
                          </a:solidFill>
                        </a:rPr>
                        <a:t>Components</a:t>
                      </a:r>
                      <a:endParaRPr lang="en-US" b="0" dirty="0">
                        <a:solidFill>
                          <a:schemeClr val="bg1"/>
                        </a:solidFill>
                      </a:endParaRPr>
                    </a:p>
                  </a:txBody>
                  <a:tcPr>
                    <a:solidFill>
                      <a:srgbClr val="5075BB"/>
                    </a:solidFill>
                  </a:tcPr>
                </a:tc>
                <a:tc hMerge="1">
                  <a:txBody>
                    <a:bodyPr/>
                    <a:lstStyle/>
                    <a:p>
                      <a:endParaRPr lang="en-US" dirty="0"/>
                    </a:p>
                  </a:txBody>
                  <a:tcPr/>
                </a:tc>
                <a:extLst>
                  <a:ext uri="{0D108BD9-81ED-4DB2-BD59-A6C34878D82A}">
                    <a16:rowId xmlns="" xmlns:a16="http://schemas.microsoft.com/office/drawing/2014/main" val="10000"/>
                  </a:ext>
                </a:extLst>
              </a:tr>
              <a:tr h="352525">
                <a:tc>
                  <a:txBody>
                    <a:bodyPr/>
                    <a:lstStyle/>
                    <a:p>
                      <a:r>
                        <a:rPr lang="en-US" b="0" dirty="0">
                          <a:solidFill>
                            <a:schemeClr val="tx1"/>
                          </a:solidFill>
                        </a:rPr>
                        <a:t>Professional Responsibilities (Domain Mean)</a:t>
                      </a:r>
                    </a:p>
                  </a:txBody>
                  <a:tcPr>
                    <a:noFill/>
                  </a:tcPr>
                </a:tc>
                <a:tc>
                  <a:txBody>
                    <a:bodyPr/>
                    <a:lstStyle/>
                    <a:p>
                      <a:r>
                        <a:rPr lang="en-US" dirty="0"/>
                        <a:t>3.30</a:t>
                      </a:r>
                    </a:p>
                  </a:txBody>
                  <a:tcPr>
                    <a:noFill/>
                  </a:tcPr>
                </a:tc>
                <a:extLst>
                  <a:ext uri="{0D108BD9-81ED-4DB2-BD59-A6C34878D82A}">
                    <a16:rowId xmlns="" xmlns:a16="http://schemas.microsoft.com/office/drawing/2014/main" val="10001"/>
                  </a:ext>
                </a:extLst>
              </a:tr>
              <a:tr h="352525">
                <a:tc>
                  <a:txBody>
                    <a:bodyPr/>
                    <a:lstStyle/>
                    <a:p>
                      <a:r>
                        <a:rPr lang="en-US" b="0" dirty="0">
                          <a:solidFill>
                            <a:schemeClr val="tx1"/>
                          </a:solidFill>
                        </a:rPr>
                        <a:t>Demonstrating Flexibility and Responsiveness</a:t>
                      </a:r>
                    </a:p>
                  </a:txBody>
                  <a:tcPr>
                    <a:noFill/>
                  </a:tcPr>
                </a:tc>
                <a:tc>
                  <a:txBody>
                    <a:bodyPr/>
                    <a:lstStyle/>
                    <a:p>
                      <a:r>
                        <a:rPr lang="en-US" dirty="0"/>
                        <a:t>2.87</a:t>
                      </a:r>
                    </a:p>
                  </a:txBody>
                  <a:tcPr>
                    <a:noFill/>
                  </a:tcPr>
                </a:tc>
                <a:extLst>
                  <a:ext uri="{0D108BD9-81ED-4DB2-BD59-A6C34878D82A}">
                    <a16:rowId xmlns="" xmlns:a16="http://schemas.microsoft.com/office/drawing/2014/main" val="10002"/>
                  </a:ext>
                </a:extLst>
              </a:tr>
              <a:tr h="352525">
                <a:tc>
                  <a:txBody>
                    <a:bodyPr/>
                    <a:lstStyle/>
                    <a:p>
                      <a:r>
                        <a:rPr lang="en-US" b="0" dirty="0">
                          <a:solidFill>
                            <a:schemeClr val="tx1"/>
                          </a:solidFill>
                        </a:rPr>
                        <a:t>Organizing Physical Space</a:t>
                      </a:r>
                    </a:p>
                  </a:txBody>
                  <a:tcPr>
                    <a:noFill/>
                  </a:tcPr>
                </a:tc>
                <a:tc>
                  <a:txBody>
                    <a:bodyPr/>
                    <a:lstStyle/>
                    <a:p>
                      <a:r>
                        <a:rPr lang="en-US" dirty="0"/>
                        <a:t>2.85</a:t>
                      </a:r>
                    </a:p>
                  </a:txBody>
                  <a:tcPr>
                    <a:noFill/>
                  </a:tcPr>
                </a:tc>
                <a:extLst>
                  <a:ext uri="{0D108BD9-81ED-4DB2-BD59-A6C34878D82A}">
                    <a16:rowId xmlns="" xmlns:a16="http://schemas.microsoft.com/office/drawing/2014/main" val="10003"/>
                  </a:ext>
                </a:extLst>
              </a:tr>
              <a:tr h="352525">
                <a:tc>
                  <a:txBody>
                    <a:bodyPr/>
                    <a:lstStyle/>
                    <a:p>
                      <a:r>
                        <a:rPr lang="en-US" b="0" dirty="0">
                          <a:solidFill>
                            <a:schemeClr val="tx1"/>
                          </a:solidFill>
                        </a:rPr>
                        <a:t>Managing Classroom Procedures</a:t>
                      </a:r>
                    </a:p>
                  </a:txBody>
                  <a:tcPr>
                    <a:noFill/>
                  </a:tcPr>
                </a:tc>
                <a:tc>
                  <a:txBody>
                    <a:bodyPr/>
                    <a:lstStyle/>
                    <a:p>
                      <a:r>
                        <a:rPr lang="en-US" dirty="0"/>
                        <a:t>2.81</a:t>
                      </a:r>
                    </a:p>
                  </a:txBody>
                  <a:tcPr>
                    <a:noFill/>
                  </a:tcPr>
                </a:tc>
                <a:extLst>
                  <a:ext uri="{0D108BD9-81ED-4DB2-BD59-A6C34878D82A}">
                    <a16:rowId xmlns="" xmlns:a16="http://schemas.microsoft.com/office/drawing/2014/main" val="10004"/>
                  </a:ext>
                </a:extLst>
              </a:tr>
              <a:tr h="352525">
                <a:tc gridSpan="2">
                  <a:txBody>
                    <a:bodyPr/>
                    <a:lstStyle/>
                    <a:p>
                      <a:r>
                        <a:rPr lang="en-US" b="0" dirty="0">
                          <a:solidFill>
                            <a:schemeClr val="bg1"/>
                          </a:solidFill>
                        </a:rPr>
                        <a:t>Lowest Observation Instrument </a:t>
                      </a:r>
                      <a:r>
                        <a:rPr lang="en-US" b="0" dirty="0" smtClean="0">
                          <a:solidFill>
                            <a:schemeClr val="bg1"/>
                          </a:solidFill>
                        </a:rPr>
                        <a:t>Components</a:t>
                      </a:r>
                      <a:endParaRPr lang="en-US" b="0" dirty="0">
                        <a:solidFill>
                          <a:schemeClr val="bg1"/>
                        </a:solidFill>
                      </a:endParaRPr>
                    </a:p>
                  </a:txBody>
                  <a:tcPr>
                    <a:solidFill>
                      <a:schemeClr val="accent2"/>
                    </a:solidFill>
                  </a:tcPr>
                </a:tc>
                <a:tc hMerge="1">
                  <a:txBody>
                    <a:bodyPr/>
                    <a:lstStyle/>
                    <a:p>
                      <a:endParaRPr lang="en-US" dirty="0"/>
                    </a:p>
                  </a:txBody>
                  <a:tcPr>
                    <a:solidFill>
                      <a:srgbClr val="FFFF00"/>
                    </a:solidFill>
                  </a:tcPr>
                </a:tc>
                <a:extLst>
                  <a:ext uri="{0D108BD9-81ED-4DB2-BD59-A6C34878D82A}">
                    <a16:rowId xmlns="" xmlns:a16="http://schemas.microsoft.com/office/drawing/2014/main" val="10005"/>
                  </a:ext>
                </a:extLst>
              </a:tr>
              <a:tr h="352525">
                <a:tc>
                  <a:txBody>
                    <a:bodyPr/>
                    <a:lstStyle/>
                    <a:p>
                      <a:r>
                        <a:rPr lang="en-US" b="0" dirty="0">
                          <a:solidFill>
                            <a:schemeClr val="tx1"/>
                          </a:solidFill>
                        </a:rPr>
                        <a:t>Questioning</a:t>
                      </a:r>
                      <a:r>
                        <a:rPr lang="en-US" b="0" baseline="0" dirty="0">
                          <a:solidFill>
                            <a:schemeClr val="tx1"/>
                          </a:solidFill>
                        </a:rPr>
                        <a:t> and Discussion Techniques</a:t>
                      </a:r>
                      <a:endParaRPr lang="en-US" b="0" dirty="0">
                        <a:solidFill>
                          <a:schemeClr val="tx1"/>
                        </a:solidFill>
                      </a:endParaRPr>
                    </a:p>
                  </a:txBody>
                  <a:tcPr>
                    <a:noFill/>
                  </a:tcPr>
                </a:tc>
                <a:tc>
                  <a:txBody>
                    <a:bodyPr/>
                    <a:lstStyle/>
                    <a:p>
                      <a:r>
                        <a:rPr lang="en-US" dirty="0"/>
                        <a:t>2.48</a:t>
                      </a:r>
                    </a:p>
                  </a:txBody>
                  <a:tcPr>
                    <a:noFill/>
                  </a:tcPr>
                </a:tc>
                <a:extLst>
                  <a:ext uri="{0D108BD9-81ED-4DB2-BD59-A6C34878D82A}">
                    <a16:rowId xmlns="" xmlns:a16="http://schemas.microsoft.com/office/drawing/2014/main" val="10006"/>
                  </a:ext>
                </a:extLst>
              </a:tr>
              <a:tr h="352525">
                <a:tc>
                  <a:txBody>
                    <a:bodyPr/>
                    <a:lstStyle/>
                    <a:p>
                      <a:r>
                        <a:rPr lang="en-US" b="0" dirty="0">
                          <a:solidFill>
                            <a:schemeClr val="tx1"/>
                          </a:solidFill>
                        </a:rPr>
                        <a:t>Knowledge of Students</a:t>
                      </a:r>
                    </a:p>
                  </a:txBody>
                  <a:tcPr>
                    <a:noFill/>
                  </a:tcPr>
                </a:tc>
                <a:tc>
                  <a:txBody>
                    <a:bodyPr/>
                    <a:lstStyle/>
                    <a:p>
                      <a:r>
                        <a:rPr lang="en-US" dirty="0"/>
                        <a:t>2.47</a:t>
                      </a:r>
                    </a:p>
                  </a:txBody>
                  <a:tcPr>
                    <a:noFill/>
                  </a:tcPr>
                </a:tc>
                <a:extLst>
                  <a:ext uri="{0D108BD9-81ED-4DB2-BD59-A6C34878D82A}">
                    <a16:rowId xmlns="" xmlns:a16="http://schemas.microsoft.com/office/drawing/2014/main" val="10007"/>
                  </a:ext>
                </a:extLst>
              </a:tr>
              <a:tr h="352525">
                <a:tc>
                  <a:txBody>
                    <a:bodyPr/>
                    <a:lstStyle/>
                    <a:p>
                      <a:r>
                        <a:rPr lang="en-US" b="0" dirty="0">
                          <a:solidFill>
                            <a:schemeClr val="tx1"/>
                          </a:solidFill>
                        </a:rPr>
                        <a:t>Engaging Students in</a:t>
                      </a:r>
                      <a:r>
                        <a:rPr lang="en-US" b="0" baseline="0" dirty="0">
                          <a:solidFill>
                            <a:schemeClr val="tx1"/>
                          </a:solidFill>
                        </a:rPr>
                        <a:t> Learning</a:t>
                      </a:r>
                      <a:endParaRPr lang="en-US" b="0" dirty="0">
                        <a:solidFill>
                          <a:schemeClr val="tx1"/>
                        </a:solidFill>
                      </a:endParaRPr>
                    </a:p>
                  </a:txBody>
                  <a:tcPr>
                    <a:noFill/>
                  </a:tcPr>
                </a:tc>
                <a:tc>
                  <a:txBody>
                    <a:bodyPr/>
                    <a:lstStyle/>
                    <a:p>
                      <a:r>
                        <a:rPr lang="en-US" dirty="0"/>
                        <a:t>2.44</a:t>
                      </a:r>
                    </a:p>
                  </a:txBody>
                  <a:tcPr>
                    <a:noFill/>
                  </a:tcPr>
                </a:tc>
                <a:extLst>
                  <a:ext uri="{0D108BD9-81ED-4DB2-BD59-A6C34878D82A}">
                    <a16:rowId xmlns="" xmlns:a16="http://schemas.microsoft.com/office/drawing/2014/main" val="10008"/>
                  </a:ext>
                </a:extLst>
              </a:tr>
              <a:tr h="352525">
                <a:tc>
                  <a:txBody>
                    <a:bodyPr/>
                    <a:lstStyle/>
                    <a:p>
                      <a:r>
                        <a:rPr lang="en-US" b="0" dirty="0">
                          <a:solidFill>
                            <a:schemeClr val="tx1"/>
                          </a:solidFill>
                        </a:rPr>
                        <a:t>Knowledge of Resources</a:t>
                      </a:r>
                    </a:p>
                  </a:txBody>
                  <a:tcPr>
                    <a:noFill/>
                  </a:tcPr>
                </a:tc>
                <a:tc>
                  <a:txBody>
                    <a:bodyPr/>
                    <a:lstStyle/>
                    <a:p>
                      <a:r>
                        <a:rPr lang="en-US" dirty="0"/>
                        <a:t>2.43</a:t>
                      </a:r>
                    </a:p>
                  </a:txBody>
                  <a:tcPr>
                    <a:noFill/>
                  </a:tcPr>
                </a:tc>
                <a:extLst>
                  <a:ext uri="{0D108BD9-81ED-4DB2-BD59-A6C34878D82A}">
                    <a16:rowId xmlns="" xmlns:a16="http://schemas.microsoft.com/office/drawing/2014/main" val="10009"/>
                  </a:ext>
                </a:extLst>
              </a:tr>
            </a:tbl>
          </a:graphicData>
        </a:graphic>
      </p:graphicFrame>
      <p:sp>
        <p:nvSpPr>
          <p:cNvPr id="5" name="Rectangle 4"/>
          <p:cNvSpPr/>
          <p:nvPr/>
        </p:nvSpPr>
        <p:spPr>
          <a:xfrm>
            <a:off x="1585582" y="5525887"/>
            <a:ext cx="5972837" cy="377608"/>
          </a:xfrm>
          <a:prstGeom prst="rect">
            <a:avLst/>
          </a:prstGeom>
          <a:ln>
            <a:solidFill>
              <a:srgbClr val="F89C15"/>
            </a:solidFill>
          </a:ln>
        </p:spPr>
        <p:txBody>
          <a:bodyPr wrap="square">
            <a:spAutoFit/>
          </a:bodyPr>
          <a:lstStyle/>
          <a:p>
            <a:pPr>
              <a:buClr>
                <a:schemeClr val="accent5"/>
              </a:buClr>
            </a:pPr>
            <a:r>
              <a:rPr lang="en-US" dirty="0"/>
              <a:t>What does this data set tell you? </a:t>
            </a:r>
            <a:r>
              <a:rPr lang="en-US" dirty="0" smtClean="0"/>
              <a:t> Suggest </a:t>
            </a:r>
            <a:r>
              <a:rPr lang="en-US" dirty="0"/>
              <a:t>one next step.</a:t>
            </a:r>
          </a:p>
        </p:txBody>
      </p:sp>
    </p:spTree>
    <p:extLst>
      <p:ext uri="{BB962C8B-B14F-4D97-AF65-F5344CB8AC3E}">
        <p14:creationId xmlns:p14="http://schemas.microsoft.com/office/powerpoint/2010/main" val="288810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61657" cy="1280160"/>
          </a:xfrm>
        </p:spPr>
        <p:txBody>
          <a:bodyPr>
            <a:normAutofit/>
          </a:bodyPr>
          <a:lstStyle/>
          <a:p>
            <a:r>
              <a:rPr lang="en-US" sz="3200" b="0" dirty="0" smtClean="0"/>
              <a:t>Using Survey Data To Strengthen Mentoring Programs</a:t>
            </a:r>
            <a:endParaRPr lang="en-US" sz="3200" b="0" dirty="0"/>
          </a:p>
        </p:txBody>
      </p:sp>
      <p:sp>
        <p:nvSpPr>
          <p:cNvPr id="6" name="Content Placeholder 5"/>
          <p:cNvSpPr>
            <a:spLocks noGrp="1"/>
          </p:cNvSpPr>
          <p:nvPr>
            <p:ph sz="half" idx="1"/>
          </p:nvPr>
        </p:nvSpPr>
        <p:spPr>
          <a:xfrm>
            <a:off x="-17657" y="1377263"/>
            <a:ext cx="9161657" cy="428322"/>
          </a:xfrm>
        </p:spPr>
        <p:txBody>
          <a:bodyPr/>
          <a:lstStyle/>
          <a:p>
            <a:pPr marL="0" indent="0" algn="ctr">
              <a:buNone/>
            </a:pPr>
            <a:r>
              <a:rPr lang="en-US" sz="2000" b="1" dirty="0" smtClean="0"/>
              <a:t>High School </a:t>
            </a:r>
            <a:r>
              <a:rPr lang="en-US" sz="2000" b="1" dirty="0"/>
              <a:t>B </a:t>
            </a:r>
            <a:r>
              <a:rPr lang="en-US" sz="2000" b="1" dirty="0" smtClean="0"/>
              <a:t>Mentorship Survey </a:t>
            </a:r>
            <a:r>
              <a:rPr lang="en-US" sz="2000" b="1" dirty="0"/>
              <a:t>Results </a:t>
            </a:r>
          </a:p>
        </p:txBody>
      </p:sp>
      <p:graphicFrame>
        <p:nvGraphicFramePr>
          <p:cNvPr id="8" name="Content Placeholder 4" descr="A table that lists the components and the cohort averages rated by mentees"/>
          <p:cNvGraphicFramePr>
            <a:graphicFrameLocks/>
          </p:cNvGraphicFramePr>
          <p:nvPr>
            <p:extLst>
              <p:ext uri="{D42A27DB-BD31-4B8C-83A1-F6EECF244321}">
                <p14:modId xmlns:p14="http://schemas.microsoft.com/office/powerpoint/2010/main" val="1983076735"/>
              </p:ext>
            </p:extLst>
          </p:nvPr>
        </p:nvGraphicFramePr>
        <p:xfrm>
          <a:off x="240630" y="1981816"/>
          <a:ext cx="8598572" cy="2720872"/>
        </p:xfrm>
        <a:graphic>
          <a:graphicData uri="http://schemas.openxmlformats.org/drawingml/2006/table">
            <a:tbl>
              <a:tblPr firstRow="1" bandRow="1">
                <a:tableStyleId>{69012ECD-51FC-41F1-AA8D-1B2483CD663E}</a:tableStyleId>
              </a:tblPr>
              <a:tblGrid>
                <a:gridCol w="1055124">
                  <a:extLst>
                    <a:ext uri="{9D8B030D-6E8A-4147-A177-3AD203B41FA5}">
                      <a16:colId xmlns="" xmlns:a16="http://schemas.microsoft.com/office/drawing/2014/main" val="20000"/>
                    </a:ext>
                  </a:extLst>
                </a:gridCol>
                <a:gridCol w="1005680">
                  <a:extLst>
                    <a:ext uri="{9D8B030D-6E8A-4147-A177-3AD203B41FA5}">
                      <a16:colId xmlns="" xmlns:a16="http://schemas.microsoft.com/office/drawing/2014/main" val="20001"/>
                    </a:ext>
                  </a:extLst>
                </a:gridCol>
                <a:gridCol w="1307385">
                  <a:extLst>
                    <a:ext uri="{9D8B030D-6E8A-4147-A177-3AD203B41FA5}">
                      <a16:colId xmlns="" xmlns:a16="http://schemas.microsoft.com/office/drawing/2014/main" val="20002"/>
                    </a:ext>
                  </a:extLst>
                </a:gridCol>
                <a:gridCol w="1307385">
                  <a:extLst>
                    <a:ext uri="{9D8B030D-6E8A-4147-A177-3AD203B41FA5}">
                      <a16:colId xmlns="" xmlns:a16="http://schemas.microsoft.com/office/drawing/2014/main" val="20003"/>
                    </a:ext>
                  </a:extLst>
                </a:gridCol>
                <a:gridCol w="1190056">
                  <a:extLst>
                    <a:ext uri="{9D8B030D-6E8A-4147-A177-3AD203B41FA5}">
                      <a16:colId xmlns="" xmlns:a16="http://schemas.microsoft.com/office/drawing/2014/main" val="20004"/>
                    </a:ext>
                  </a:extLst>
                </a:gridCol>
                <a:gridCol w="1357669">
                  <a:extLst>
                    <a:ext uri="{9D8B030D-6E8A-4147-A177-3AD203B41FA5}">
                      <a16:colId xmlns="" xmlns:a16="http://schemas.microsoft.com/office/drawing/2014/main" val="20005"/>
                    </a:ext>
                  </a:extLst>
                </a:gridCol>
                <a:gridCol w="1375273">
                  <a:extLst>
                    <a:ext uri="{9D8B030D-6E8A-4147-A177-3AD203B41FA5}">
                      <a16:colId xmlns="" xmlns:a16="http://schemas.microsoft.com/office/drawing/2014/main" val="20006"/>
                    </a:ext>
                  </a:extLst>
                </a:gridCol>
              </a:tblGrid>
              <a:tr h="723655">
                <a:tc gridSpan="7">
                  <a:txBody>
                    <a:bodyPr/>
                    <a:lstStyle/>
                    <a:p>
                      <a:r>
                        <a:rPr lang="en-US" sz="1800" b="0" dirty="0"/>
                        <a:t>Mentees</a:t>
                      </a:r>
                      <a:r>
                        <a:rPr lang="en-US" sz="1800" b="0" baseline="0" dirty="0"/>
                        <a:t> were asked to rate the following components on a scale of 1-5 with 5 being the best rating.  These are the cohort averages.</a:t>
                      </a:r>
                      <a:endParaRPr lang="en-US"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75BB"/>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1304390">
                <a:tc>
                  <a:txBody>
                    <a:bodyPr/>
                    <a:lstStyle/>
                    <a:p>
                      <a:r>
                        <a:rPr lang="en-US" sz="1400" dirty="0"/>
                        <a:t>Quality of mentor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Frequent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a:t>
                      </a:r>
                      <a:r>
                        <a:rPr lang="en-US" sz="1400" baseline="0" dirty="0"/>
                        <a:t> program was organized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program was relevant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program supported pedagogical</a:t>
                      </a:r>
                      <a:r>
                        <a:rPr lang="en-US" sz="1400" baseline="0" dirty="0"/>
                        <a:t> needs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The program</a:t>
                      </a:r>
                      <a:r>
                        <a:rPr lang="en-US" sz="1400" baseline="0" dirty="0"/>
                        <a:t> assisted </a:t>
                      </a:r>
                      <a:r>
                        <a:rPr lang="en-US" sz="1400" baseline="0" dirty="0" smtClean="0"/>
                        <a:t>in understanding </a:t>
                      </a:r>
                      <a:r>
                        <a:rPr lang="en-US" sz="1400" baseline="0" dirty="0"/>
                        <a:t>building and district protocols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Communication of program</a:t>
                      </a:r>
                      <a:r>
                        <a:rPr lang="en-US" sz="1400" baseline="0" dirty="0"/>
                        <a:t> was </a:t>
                      </a:r>
                      <a:r>
                        <a:rPr lang="en-US" sz="1400" baseline="0" dirty="0" smtClean="0"/>
                        <a:t>clear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25617">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Content Placeholder 4"/>
          <p:cNvSpPr txBox="1">
            <a:spLocks/>
          </p:cNvSpPr>
          <p:nvPr/>
        </p:nvSpPr>
        <p:spPr bwMode="auto">
          <a:xfrm>
            <a:off x="1398774" y="5228114"/>
            <a:ext cx="6282285" cy="461665"/>
          </a:xfrm>
          <a:prstGeom prst="rect">
            <a:avLst/>
          </a:prstGeom>
          <a:noFill/>
          <a:ln w="9525">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accent5"/>
              </a:buClr>
              <a:buNone/>
            </a:pPr>
            <a:r>
              <a:rPr lang="en-US" dirty="0"/>
              <a:t>What does this data set tell </a:t>
            </a:r>
            <a:r>
              <a:rPr lang="en-US" dirty="0" smtClean="0"/>
              <a:t>you?  Suggest </a:t>
            </a:r>
            <a:r>
              <a:rPr lang="en-US" dirty="0"/>
              <a:t>one next step.</a:t>
            </a:r>
          </a:p>
        </p:txBody>
      </p:sp>
    </p:spTree>
    <p:extLst>
      <p:ext uri="{BB962C8B-B14F-4D97-AF65-F5344CB8AC3E}">
        <p14:creationId xmlns:p14="http://schemas.microsoft.com/office/powerpoint/2010/main" val="111437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1463" cy="1280160"/>
          </a:xfrm>
        </p:spPr>
        <p:txBody>
          <a:bodyPr/>
          <a:lstStyle/>
          <a:p>
            <a:r>
              <a:rPr lang="en-US" sz="3200" b="0" dirty="0" smtClean="0"/>
              <a:t/>
            </a:r>
            <a:br>
              <a:rPr lang="en-US" sz="3200" b="0" dirty="0" smtClean="0"/>
            </a:br>
            <a:r>
              <a:rPr lang="en-US" sz="3200" b="0" dirty="0" smtClean="0"/>
              <a:t/>
            </a:r>
            <a:br>
              <a:rPr lang="en-US" sz="3200" b="0" dirty="0" smtClean="0"/>
            </a:br>
            <a:r>
              <a:rPr lang="en-US" sz="3200" b="0" dirty="0" smtClean="0"/>
              <a:t>Thank You!</a:t>
            </a:r>
            <a:br>
              <a:rPr lang="en-US" sz="3200" b="0" dirty="0" smtClean="0"/>
            </a:br>
            <a:r>
              <a:rPr lang="en-US" sz="3200" b="0" dirty="0" smtClean="0"/>
              <a:t/>
            </a:r>
            <a:br>
              <a:rPr lang="en-US" sz="3200" b="0" dirty="0" smtClean="0"/>
            </a:br>
            <a:r>
              <a:rPr lang="en-US" sz="3200" b="0" dirty="0" smtClean="0"/>
              <a:t>From Pete Mazzagatti  </a:t>
            </a:r>
            <a:endParaRPr lang="en-US" sz="3200" b="0" dirty="0"/>
          </a:p>
        </p:txBody>
      </p:sp>
      <p:sp>
        <p:nvSpPr>
          <p:cNvPr id="3" name="Content Placeholder 2"/>
          <p:cNvSpPr>
            <a:spLocks noGrp="1"/>
          </p:cNvSpPr>
          <p:nvPr>
            <p:ph sz="half" idx="1"/>
          </p:nvPr>
        </p:nvSpPr>
        <p:spPr>
          <a:xfrm>
            <a:off x="275771" y="4117536"/>
            <a:ext cx="4038600" cy="2923877"/>
          </a:xfrm>
        </p:spPr>
        <p:txBody>
          <a:bodyPr/>
          <a:lstStyle/>
          <a:p>
            <a:r>
              <a:rPr lang="en-US" sz="1800" b="1" dirty="0" smtClean="0"/>
              <a:t>Contact Information:</a:t>
            </a:r>
          </a:p>
          <a:p>
            <a:pPr lvl="1"/>
            <a:r>
              <a:rPr lang="en-US" sz="1600" dirty="0" smtClean="0"/>
              <a:t>Pete Mazzagatti, Policy Manager </a:t>
            </a:r>
          </a:p>
          <a:p>
            <a:pPr lvl="1"/>
            <a:r>
              <a:rPr lang="en-US" sz="1600" dirty="0">
                <a:hlinkClick r:id="rId2"/>
              </a:rPr>
              <a:t>p</a:t>
            </a:r>
            <a:r>
              <a:rPr lang="en-US" sz="1600" dirty="0" smtClean="0">
                <a:hlinkClick r:id="rId2"/>
              </a:rPr>
              <a:t>eter.mazzagatti@doe.state.nj.us</a:t>
            </a:r>
            <a:endParaRPr lang="en-US" sz="1600" dirty="0"/>
          </a:p>
          <a:p>
            <a:pPr lvl="1"/>
            <a:r>
              <a:rPr lang="en-US" sz="1600" dirty="0" smtClean="0"/>
              <a:t>Office of Evaluation</a:t>
            </a:r>
          </a:p>
          <a:p>
            <a:pPr lvl="1"/>
            <a:r>
              <a:rPr lang="en-US" sz="1600" dirty="0" smtClean="0">
                <a:hlinkClick r:id="rId3"/>
              </a:rPr>
              <a:t>educatorevaluation@doe.state.nj.us</a:t>
            </a:r>
            <a:endParaRPr lang="en-US" sz="1600" dirty="0" smtClean="0"/>
          </a:p>
          <a:p>
            <a:pPr lvl="1"/>
            <a:r>
              <a:rPr lang="en-US" sz="1600" dirty="0"/>
              <a:t>(609) </a:t>
            </a:r>
            <a:r>
              <a:rPr lang="en-US" sz="1600" dirty="0" smtClean="0"/>
              <a:t>376-3974</a:t>
            </a:r>
            <a:endParaRPr lang="en-US" sz="1600" dirty="0" smtClean="0"/>
          </a:p>
          <a:p>
            <a:endParaRPr lang="en-US" sz="1800" dirty="0"/>
          </a:p>
          <a:p>
            <a:pPr marL="0" indent="0">
              <a:buNone/>
            </a:pPr>
            <a:r>
              <a:rPr lang="en-US" sz="1800" dirty="0" smtClean="0"/>
              <a:t> </a:t>
            </a:r>
            <a:endParaRPr lang="en-US" sz="1800" dirty="0"/>
          </a:p>
        </p:txBody>
      </p:sp>
      <p:sp>
        <p:nvSpPr>
          <p:cNvPr id="4" name="Content Placeholder 3"/>
          <p:cNvSpPr>
            <a:spLocks noGrp="1"/>
          </p:cNvSpPr>
          <p:nvPr>
            <p:ph sz="half" idx="2"/>
          </p:nvPr>
        </p:nvSpPr>
        <p:spPr>
          <a:xfrm>
            <a:off x="4633686" y="3719285"/>
            <a:ext cx="4038600" cy="3311676"/>
          </a:xfrm>
        </p:spPr>
        <p:txBody>
          <a:bodyPr/>
          <a:lstStyle/>
          <a:p>
            <a:pPr marL="400050"/>
            <a:r>
              <a:rPr lang="en-US" sz="1800" b="1" dirty="0"/>
              <a:t>Website and </a:t>
            </a:r>
            <a:r>
              <a:rPr lang="en-US" sz="1800" b="1" dirty="0" smtClean="0"/>
              <a:t>Resources</a:t>
            </a:r>
          </a:p>
          <a:p>
            <a:pPr marL="457200" lvl="1" indent="0">
              <a:buNone/>
            </a:pPr>
            <a:r>
              <a:rPr lang="en-US" sz="1400" dirty="0" smtClean="0">
                <a:hlinkClick r:id="rId4"/>
              </a:rPr>
              <a:t>AchieveNJ</a:t>
            </a:r>
            <a:endParaRPr lang="en-US" sz="1400" dirty="0" smtClean="0"/>
          </a:p>
          <a:p>
            <a:pPr marL="457200" lvl="1" indent="0">
              <a:buNone/>
            </a:pPr>
            <a:r>
              <a:rPr lang="en-US" sz="1400" dirty="0">
                <a:hlinkClick r:id="rId5"/>
              </a:rPr>
              <a:t>C</a:t>
            </a:r>
            <a:r>
              <a:rPr lang="en-US" sz="1400" dirty="0" smtClean="0">
                <a:hlinkClick r:id="rId5"/>
              </a:rPr>
              <a:t>alibration activities</a:t>
            </a:r>
            <a:endParaRPr lang="en-US" sz="1400" dirty="0" smtClean="0"/>
          </a:p>
          <a:p>
            <a:pPr marL="457200" lvl="1" indent="0">
              <a:buNone/>
            </a:pPr>
            <a:r>
              <a:rPr lang="en-US" sz="1400" dirty="0" smtClean="0">
                <a:hlinkClick r:id="rId6"/>
              </a:rPr>
              <a:t>Observation </a:t>
            </a:r>
            <a:r>
              <a:rPr lang="en-US" sz="1400" dirty="0">
                <a:hlinkClick r:id="rId6"/>
              </a:rPr>
              <a:t>Quality </a:t>
            </a:r>
            <a:r>
              <a:rPr lang="en-US" sz="1400" dirty="0" smtClean="0">
                <a:hlinkClick r:id="rId6"/>
              </a:rPr>
              <a:t>Rubric</a:t>
            </a:r>
            <a:endParaRPr lang="en-US" sz="1400" dirty="0" smtClean="0"/>
          </a:p>
          <a:p>
            <a:pPr marL="457200" lvl="1" indent="0">
              <a:buNone/>
            </a:pPr>
            <a:r>
              <a:rPr lang="en-US" sz="1400" dirty="0" err="1" smtClean="0">
                <a:hlinkClick r:id="rId7"/>
              </a:rPr>
              <a:t>ScIPs</a:t>
            </a:r>
            <a:endParaRPr lang="en-US" sz="1400" dirty="0" smtClean="0"/>
          </a:p>
          <a:p>
            <a:pPr marL="457200" lvl="1" indent="0">
              <a:buNone/>
            </a:pPr>
            <a:r>
              <a:rPr lang="en-US" sz="1400" dirty="0" smtClean="0">
                <a:hlinkClick r:id="rId8"/>
              </a:rPr>
              <a:t>AchieveNJ and Professional Development</a:t>
            </a:r>
            <a:endParaRPr lang="en-US" sz="1400" dirty="0" smtClean="0"/>
          </a:p>
          <a:p>
            <a:pPr marL="457200" lvl="1" indent="0">
              <a:buNone/>
            </a:pPr>
            <a:endParaRPr lang="en-US" sz="1400" dirty="0"/>
          </a:p>
          <a:p>
            <a:pPr marL="457200" lvl="1" indent="0">
              <a:buNone/>
            </a:pPr>
            <a:endParaRPr lang="en-US" sz="1600" dirty="0" smtClean="0"/>
          </a:p>
          <a:p>
            <a:pPr marL="457200" lvl="1" indent="0">
              <a:buNone/>
            </a:pPr>
            <a:endParaRPr lang="en-US" sz="1600" dirty="0"/>
          </a:p>
          <a:p>
            <a:endParaRPr lang="en-US" sz="1800" dirty="0"/>
          </a:p>
        </p:txBody>
      </p:sp>
      <p:sp>
        <p:nvSpPr>
          <p:cNvPr id="6" name="Content Placeholder 2"/>
          <p:cNvSpPr txBox="1">
            <a:spLocks/>
          </p:cNvSpPr>
          <p:nvPr/>
        </p:nvSpPr>
        <p:spPr bwMode="auto">
          <a:xfrm>
            <a:off x="195561" y="1432916"/>
            <a:ext cx="4304960" cy="2640723"/>
          </a:xfrm>
          <a:prstGeom prst="rect">
            <a:avLst/>
          </a:prstGeom>
          <a:noFill/>
          <a:ln w="25400">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8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4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800" b="1" dirty="0" smtClean="0"/>
              <a:t>Next Steps</a:t>
            </a:r>
            <a:r>
              <a:rPr lang="en-US" sz="1800" dirty="0" smtClean="0"/>
              <a:t>: Identify one area for strengthening evaluation accuracy and/or alignment to professional development</a:t>
            </a:r>
          </a:p>
          <a:p>
            <a:r>
              <a:rPr lang="en-US" sz="1800" dirty="0" smtClean="0"/>
              <a:t>Evaluation training</a:t>
            </a:r>
          </a:p>
          <a:p>
            <a:r>
              <a:rPr lang="en-US" sz="1800" dirty="0" smtClean="0"/>
              <a:t>Evaluation scoring</a:t>
            </a:r>
          </a:p>
          <a:p>
            <a:r>
              <a:rPr lang="en-US" sz="1800" dirty="0" smtClean="0"/>
              <a:t>PDPs</a:t>
            </a:r>
          </a:p>
          <a:p>
            <a:r>
              <a:rPr lang="en-US" sz="1800" dirty="0" err="1" smtClean="0"/>
              <a:t>ScIP</a:t>
            </a:r>
            <a:endParaRPr lang="en-US" sz="1800" dirty="0" smtClean="0"/>
          </a:p>
        </p:txBody>
      </p:sp>
      <p:graphicFrame>
        <p:nvGraphicFramePr>
          <p:cNvPr id="7" name="Diagram 6" descr="Graphic. Accurate evaluation and quality professional development affects improved teaching"/>
          <p:cNvGraphicFramePr/>
          <p:nvPr>
            <p:extLst>
              <p:ext uri="{D42A27DB-BD31-4B8C-83A1-F6EECF244321}">
                <p14:modId xmlns:p14="http://schemas.microsoft.com/office/powerpoint/2010/main" val="3434695910"/>
              </p:ext>
            </p:extLst>
          </p:nvPr>
        </p:nvGraphicFramePr>
        <p:xfrm>
          <a:off x="4633686" y="1519235"/>
          <a:ext cx="4323237" cy="17222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44025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
          <p:cNvSpPr>
            <a:spLocks noGrp="1"/>
          </p:cNvSpPr>
          <p:nvPr>
            <p:ph type="title"/>
          </p:nvPr>
        </p:nvSpPr>
        <p:spPr/>
        <p:txBody>
          <a:bodyPr/>
          <a:lstStyle/>
          <a:p>
            <a:r>
              <a:rPr lang="en-US" sz="3200" b="0" dirty="0" smtClean="0"/>
              <a:t/>
            </a:r>
            <a:br>
              <a:rPr lang="en-US" sz="3200" b="0" dirty="0" smtClean="0"/>
            </a:br>
            <a:r>
              <a:rPr lang="en-US" sz="3200" b="0" dirty="0"/>
              <a:t/>
            </a:r>
            <a:br>
              <a:rPr lang="en-US" sz="3200" b="0" dirty="0"/>
            </a:br>
            <a:r>
              <a:rPr lang="en-US" sz="3200" b="0" dirty="0" smtClean="0"/>
              <a:t>AchieveNJ: A Tool for Improving Teaching and Leading </a:t>
            </a:r>
            <a:br>
              <a:rPr lang="en-US" sz="3200" b="0" dirty="0" smtClean="0"/>
            </a:br>
            <a:r>
              <a:rPr lang="en-US" sz="3200" b="0" dirty="0"/>
              <a:t/>
            </a:r>
            <a:br>
              <a:rPr lang="en-US" sz="3200" b="0" dirty="0"/>
            </a:br>
            <a:r>
              <a:rPr lang="en-US" sz="3200" b="0" dirty="0" smtClean="0"/>
              <a:t/>
            </a:r>
            <a:br>
              <a:rPr lang="en-US" sz="3200" b="0" dirty="0" smtClean="0"/>
            </a:br>
            <a:r>
              <a:rPr lang="en-US" sz="1400" b="0" dirty="0" smtClean="0"/>
              <a:t>(slide 1 of 3)</a:t>
            </a:r>
            <a:endParaRPr lang="en-US" sz="1400" b="0" dirty="0"/>
          </a:p>
        </p:txBody>
      </p:sp>
      <p:sp>
        <p:nvSpPr>
          <p:cNvPr id="3" name="Content Placeholder 2"/>
          <p:cNvSpPr>
            <a:spLocks noGrp="1"/>
          </p:cNvSpPr>
          <p:nvPr>
            <p:ph idx="1"/>
          </p:nvPr>
        </p:nvSpPr>
        <p:spPr/>
        <p:txBody>
          <a:bodyPr/>
          <a:lstStyle/>
          <a:p>
            <a:endParaRPr lang="en-US" dirty="0"/>
          </a:p>
        </p:txBody>
      </p:sp>
      <p:pic>
        <p:nvPicPr>
          <p:cNvPr id="4" name="Picture 3" descr="Histogram exemplifies where we were and how the old binary system predicted on satisfactory/unsatisfactory rating provided little information to help educators improve "/>
          <p:cNvPicPr>
            <a:picLocks noChangeAspect="1"/>
          </p:cNvPicPr>
          <p:nvPr/>
        </p:nvPicPr>
        <p:blipFill>
          <a:blip r:embed="rId3"/>
          <a:stretch>
            <a:fillRect/>
          </a:stretch>
        </p:blipFill>
        <p:spPr>
          <a:xfrm>
            <a:off x="266700" y="1423987"/>
            <a:ext cx="8877300" cy="4619625"/>
          </a:xfrm>
          <a:prstGeom prst="rect">
            <a:avLst/>
          </a:prstGeom>
        </p:spPr>
      </p:pic>
    </p:spTree>
    <p:extLst>
      <p:ext uri="{BB962C8B-B14F-4D97-AF65-F5344CB8AC3E}">
        <p14:creationId xmlns:p14="http://schemas.microsoft.com/office/powerpoint/2010/main" val="20683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7150"/>
            <a:ext cx="9144000" cy="1593850"/>
          </a:xfrm>
        </p:spPr>
        <p:txBody>
          <a:bodyPr rtlCol="0">
            <a:normAutofit/>
          </a:bodyPr>
          <a:lstStyle/>
          <a:p>
            <a:pPr eaLnBrk="1" fontAlgn="auto" hangingPunct="1">
              <a:spcAft>
                <a:spcPts val="0"/>
              </a:spcAft>
              <a:defRPr/>
            </a:pPr>
            <a:r>
              <a:rPr lang="en-US" sz="4400" dirty="0" smtClean="0"/>
              <a:t>Principal Evaluation  </a:t>
            </a:r>
            <a:r>
              <a:rPr lang="en-US" dirty="0" smtClean="0"/>
              <a:t/>
            </a:r>
            <a:br>
              <a:rPr lang="en-US" dirty="0" smtClean="0"/>
            </a:br>
            <a:r>
              <a:rPr lang="en-US" dirty="0" smtClean="0"/>
              <a:t>Reframe and Align to Strengthen Leadership</a:t>
            </a:r>
            <a:endParaRPr lang="en-US" dirty="0"/>
          </a:p>
        </p:txBody>
      </p:sp>
      <p:pic>
        <p:nvPicPr>
          <p:cNvPr id="10243" name="Picture 2" descr="State of New Jersey Department of Education logo"/>
          <p:cNvPicPr>
            <a:picLocks noChangeAspect="1" noChangeArrowheads="1"/>
          </p:cNvPicPr>
          <p:nvPr/>
        </p:nvPicPr>
        <p:blipFill>
          <a:blip r:embed="rId3" cstate="print"/>
          <a:srcRect r="4713"/>
          <a:stretch>
            <a:fillRect/>
          </a:stretch>
        </p:blipFill>
        <p:spPr bwMode="auto">
          <a:xfrm>
            <a:off x="327025" y="895350"/>
            <a:ext cx="3159125" cy="522288"/>
          </a:xfrm>
          <a:prstGeom prst="rect">
            <a:avLst/>
          </a:prstGeom>
          <a:noFill/>
          <a:ln w="9525">
            <a:noFill/>
            <a:miter lim="800000"/>
            <a:headEnd/>
            <a:tailEnd/>
          </a:ln>
        </p:spPr>
      </p:pic>
      <p:sp>
        <p:nvSpPr>
          <p:cNvPr id="10245" name="TextBox 4"/>
          <p:cNvSpPr txBox="1">
            <a:spLocks noChangeArrowheads="1"/>
          </p:cNvSpPr>
          <p:nvPr/>
        </p:nvSpPr>
        <p:spPr bwMode="auto">
          <a:xfrm>
            <a:off x="1993900" y="4648200"/>
            <a:ext cx="4876800" cy="923330"/>
          </a:xfrm>
          <a:prstGeom prst="rect">
            <a:avLst/>
          </a:prstGeom>
          <a:noFill/>
          <a:ln w="9525">
            <a:noFill/>
            <a:miter lim="800000"/>
            <a:headEnd/>
            <a:tailEnd/>
          </a:ln>
        </p:spPr>
        <p:txBody>
          <a:bodyPr>
            <a:spAutoFit/>
          </a:bodyPr>
          <a:lstStyle/>
          <a:p>
            <a:pPr algn="ctr"/>
            <a:r>
              <a:rPr lang="en-US" b="1" dirty="0" smtClean="0">
                <a:latin typeface="Franklin Gothic Book" pitchFamily="34" charset="0"/>
              </a:rPr>
              <a:t>Office of Evaluation</a:t>
            </a:r>
          </a:p>
          <a:p>
            <a:pPr algn="ctr"/>
            <a:r>
              <a:rPr lang="en-US" b="1" dirty="0" smtClean="0">
                <a:latin typeface="Franklin Gothic Book" pitchFamily="34" charset="0"/>
              </a:rPr>
              <a:t>Division of Teacher and Leader Effectiveness</a:t>
            </a:r>
          </a:p>
          <a:p>
            <a:pPr algn="ctr"/>
            <a:r>
              <a:rPr lang="en-US" b="1" dirty="0" smtClean="0">
                <a:latin typeface="Franklin Gothic Book" pitchFamily="34" charset="0"/>
              </a:rPr>
              <a:t>Summer 2017</a:t>
            </a:r>
            <a:endParaRPr lang="en-US" dirty="0">
              <a:latin typeface="Franklin Gothic Book" pitchFamily="34" charset="0"/>
            </a:endParaRPr>
          </a:p>
        </p:txBody>
      </p:sp>
      <p:pic>
        <p:nvPicPr>
          <p:cNvPr id="6" name="Picture 5" descr="AchieveNJ. Teach.Lead.Grow.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450" y="257175"/>
            <a:ext cx="3473958" cy="1709366"/>
          </a:xfrm>
          <a:prstGeom prst="rect">
            <a:avLst/>
          </a:prstGeom>
        </p:spPr>
      </p:pic>
    </p:spTree>
    <p:extLst>
      <p:ext uri="{BB962C8B-B14F-4D97-AF65-F5344CB8AC3E}">
        <p14:creationId xmlns:p14="http://schemas.microsoft.com/office/powerpoint/2010/main" val="1757291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
            </a:r>
            <a:br>
              <a:rPr lang="en-US" sz="3200" b="0" dirty="0" smtClean="0"/>
            </a:br>
            <a:r>
              <a:rPr lang="en-US" sz="3200" b="0" dirty="0" smtClean="0"/>
              <a:t/>
            </a:r>
            <a:br>
              <a:rPr lang="en-US" sz="3200" b="0" dirty="0" smtClean="0"/>
            </a:br>
            <a:r>
              <a:rPr lang="en-US" sz="3200" b="0" dirty="0"/>
              <a:t/>
            </a:r>
            <a:br>
              <a:rPr lang="en-US" sz="3200" b="0" dirty="0"/>
            </a:br>
            <a:r>
              <a:rPr lang="en-US" sz="3200" b="0" dirty="0" smtClean="0"/>
              <a:t>Agenda </a:t>
            </a:r>
            <a:br>
              <a:rPr lang="en-US" sz="3200" b="0" dirty="0" smtClean="0"/>
            </a:br>
            <a:r>
              <a:rPr lang="en-US" sz="3200" b="0" dirty="0" smtClean="0"/>
              <a:t/>
            </a:r>
            <a:br>
              <a:rPr lang="en-US" sz="3200" b="0" dirty="0" smtClean="0"/>
            </a:br>
            <a:r>
              <a:rPr lang="en-US" sz="3200" b="0" dirty="0"/>
              <a:t/>
            </a:r>
            <a:br>
              <a:rPr lang="en-US" sz="3200" b="0" dirty="0"/>
            </a:br>
            <a:r>
              <a:rPr lang="en-US" sz="3200" b="0" dirty="0" smtClean="0"/>
              <a:t>(principal evaluation)</a:t>
            </a:r>
            <a:endParaRPr lang="en-US" sz="3200" b="0" dirty="0"/>
          </a:p>
        </p:txBody>
      </p:sp>
      <p:sp>
        <p:nvSpPr>
          <p:cNvPr id="3" name="Content Placeholder 2"/>
          <p:cNvSpPr>
            <a:spLocks noGrp="1"/>
          </p:cNvSpPr>
          <p:nvPr>
            <p:ph idx="1"/>
          </p:nvPr>
        </p:nvSpPr>
        <p:spPr>
          <a:xfrm>
            <a:off x="284027" y="1693609"/>
            <a:ext cx="4591415" cy="3914918"/>
          </a:xfrm>
        </p:spPr>
        <p:txBody>
          <a:bodyPr/>
          <a:lstStyle/>
          <a:p>
            <a:pPr marL="0" indent="0">
              <a:buNone/>
            </a:pPr>
            <a:r>
              <a:rPr lang="en-US" sz="1800" dirty="0" smtClean="0"/>
              <a:t>In this session, we will discuss ways that principal evaluation can be enhanced to strengthen leadership </a:t>
            </a:r>
          </a:p>
          <a:p>
            <a:r>
              <a:rPr lang="en-US" sz="1800" dirty="0" smtClean="0"/>
              <a:t>Preparing for the evaluation cycle with a planning conference to reflect on priorities and goals </a:t>
            </a:r>
          </a:p>
          <a:p>
            <a:r>
              <a:rPr lang="en-US" sz="1800" dirty="0"/>
              <a:t>Aligning Administrator Goals and sustaining focus over two or three years</a:t>
            </a:r>
          </a:p>
          <a:p>
            <a:r>
              <a:rPr lang="en-US" sz="1800" dirty="0" smtClean="0"/>
              <a:t>Redefining “observation” as a collection of evidence over an extended period of time</a:t>
            </a:r>
          </a:p>
        </p:txBody>
      </p:sp>
      <p:graphicFrame>
        <p:nvGraphicFramePr>
          <p:cNvPr id="7" name="Diagram 6" descr="A diagram of 3 rectangles. Navy blue rectangle states &quot;Reflect&quot;. Blue rectangle states &quot;Refine&quot;. Orange rectangle states &quot;Redefine. "/>
          <p:cNvGraphicFramePr/>
          <p:nvPr>
            <p:extLst>
              <p:ext uri="{D42A27DB-BD31-4B8C-83A1-F6EECF244321}">
                <p14:modId xmlns:p14="http://schemas.microsoft.com/office/powerpoint/2010/main" val="3087680040"/>
              </p:ext>
            </p:extLst>
          </p:nvPr>
        </p:nvGraphicFramePr>
        <p:xfrm>
          <a:off x="4571999" y="1616813"/>
          <a:ext cx="5107578" cy="2215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535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61463" cy="1280160"/>
          </a:xfrm>
        </p:spPr>
        <p:txBody>
          <a:bodyPr>
            <a:normAutofit/>
          </a:bodyPr>
          <a:lstStyle/>
          <a:p>
            <a:r>
              <a:rPr lang="en-US" sz="3200" b="0" dirty="0" smtClean="0"/>
              <a:t>Principal Evaluation:</a:t>
            </a:r>
            <a:br>
              <a:rPr lang="en-US" sz="3200" b="0" dirty="0" smtClean="0"/>
            </a:br>
            <a:r>
              <a:rPr lang="en-US" sz="3200" b="0" dirty="0" smtClean="0"/>
              <a:t>A Tool For Improving Leadership</a:t>
            </a:r>
            <a:endParaRPr lang="en-US" sz="3200" b="0" dirty="0"/>
          </a:p>
        </p:txBody>
      </p:sp>
      <p:sp>
        <p:nvSpPr>
          <p:cNvPr id="2" name="Content Placeholder 1"/>
          <p:cNvSpPr>
            <a:spLocks noGrp="1"/>
          </p:cNvSpPr>
          <p:nvPr>
            <p:ph sz="half" idx="1"/>
          </p:nvPr>
        </p:nvSpPr>
        <p:spPr>
          <a:xfrm>
            <a:off x="544307" y="4115078"/>
            <a:ext cx="8072847" cy="1825115"/>
          </a:xfrm>
        </p:spPr>
        <p:style>
          <a:lnRef idx="2">
            <a:schemeClr val="accent5"/>
          </a:lnRef>
          <a:fillRef idx="1">
            <a:schemeClr val="lt1"/>
          </a:fillRef>
          <a:effectRef idx="0">
            <a:schemeClr val="accent5"/>
          </a:effectRef>
          <a:fontRef idx="minor">
            <a:schemeClr val="dk1"/>
          </a:fontRef>
        </p:style>
        <p:txBody>
          <a:bodyPr/>
          <a:lstStyle/>
          <a:p>
            <a:pPr marL="0" indent="0">
              <a:buNone/>
            </a:pPr>
            <a:r>
              <a:rPr lang="en-US" sz="2400" i="1" dirty="0"/>
              <a:t>Providing meaningful feedback through principal assessment, and helping principals to adequately interpret feedback through coaching, are viable tools to improve leadership </a:t>
            </a:r>
            <a:r>
              <a:rPr lang="en-US" sz="2400" i="1" dirty="0" smtClean="0"/>
              <a:t>practice.*</a:t>
            </a:r>
            <a:endParaRPr lang="en-US" dirty="0"/>
          </a:p>
        </p:txBody>
      </p:sp>
      <p:sp>
        <p:nvSpPr>
          <p:cNvPr id="6" name="Content Placeholder 5"/>
          <p:cNvSpPr>
            <a:spLocks noGrp="1"/>
          </p:cNvSpPr>
          <p:nvPr>
            <p:ph sz="half" idx="2"/>
          </p:nvPr>
        </p:nvSpPr>
        <p:spPr>
          <a:xfrm>
            <a:off x="542131" y="1523374"/>
            <a:ext cx="8075023" cy="2268313"/>
          </a:xfrm>
          <a:ln w="25400">
            <a:solidFill>
              <a:srgbClr val="002060"/>
            </a:solidFill>
          </a:ln>
        </p:spPr>
        <p:txBody>
          <a:bodyPr/>
          <a:lstStyle/>
          <a:p>
            <a:pPr marL="0" indent="0">
              <a:buNone/>
            </a:pPr>
            <a:r>
              <a:rPr lang="en-US" sz="2400" dirty="0"/>
              <a:t>Principal l</a:t>
            </a:r>
            <a:r>
              <a:rPr lang="en-US" sz="2400" dirty="0" smtClean="0"/>
              <a:t>eadership </a:t>
            </a:r>
            <a:r>
              <a:rPr lang="en-US" sz="2400" dirty="0"/>
              <a:t>not only matters, it is </a:t>
            </a:r>
            <a:r>
              <a:rPr lang="en-US" sz="2400" b="1" dirty="0"/>
              <a:t>second only to teaching among school-related factors in its impact on student learning</a:t>
            </a:r>
            <a:r>
              <a:rPr lang="en-US" sz="2400" dirty="0"/>
              <a:t>, and the impact of leadership tends to be greatest in schools where the learning needs of the students are most acute</a:t>
            </a:r>
            <a:r>
              <a:rPr lang="en-US" sz="2400" dirty="0" smtClean="0"/>
              <a:t>.</a:t>
            </a:r>
            <a:endParaRPr lang="en-US" sz="2400" dirty="0"/>
          </a:p>
        </p:txBody>
      </p:sp>
      <p:sp>
        <p:nvSpPr>
          <p:cNvPr id="5" name="Rectangle 4"/>
          <p:cNvSpPr/>
          <p:nvPr/>
        </p:nvSpPr>
        <p:spPr>
          <a:xfrm>
            <a:off x="98237" y="6353907"/>
            <a:ext cx="9570197" cy="523220"/>
          </a:xfrm>
          <a:prstGeom prst="rect">
            <a:avLst/>
          </a:prstGeom>
        </p:spPr>
        <p:txBody>
          <a:bodyPr wrap="square">
            <a:spAutoFit/>
          </a:bodyPr>
          <a:lstStyle/>
          <a:p>
            <a:pPr>
              <a:lnSpc>
                <a:spcPct val="100000"/>
              </a:lnSpc>
            </a:pPr>
            <a:r>
              <a:rPr lang="en-US" sz="1400" dirty="0" smtClean="0">
                <a:solidFill>
                  <a:schemeClr val="bg1"/>
                </a:solidFill>
              </a:rPr>
              <a:t>*P</a:t>
            </a:r>
            <a:r>
              <a:rPr lang="en-US" sz="1400" dirty="0">
                <a:solidFill>
                  <a:schemeClr val="bg1"/>
                </a:solidFill>
              </a:rPr>
              <a:t>. Goff; E. </a:t>
            </a:r>
            <a:r>
              <a:rPr lang="en-US" sz="1400" dirty="0" err="1">
                <a:solidFill>
                  <a:schemeClr val="bg1"/>
                </a:solidFill>
              </a:rPr>
              <a:t>Goldring</a:t>
            </a:r>
            <a:r>
              <a:rPr lang="en-US" sz="1400" dirty="0">
                <a:solidFill>
                  <a:schemeClr val="bg1"/>
                </a:solidFill>
              </a:rPr>
              <a:t>; J. Guthrie; L. </a:t>
            </a:r>
            <a:r>
              <a:rPr lang="en-US" sz="1400" dirty="0" err="1">
                <a:solidFill>
                  <a:schemeClr val="bg1"/>
                </a:solidFill>
              </a:rPr>
              <a:t>Bickman</a:t>
            </a:r>
            <a:r>
              <a:rPr lang="en-US" sz="1400" dirty="0">
                <a:solidFill>
                  <a:schemeClr val="bg1"/>
                </a:solidFill>
              </a:rPr>
              <a:t>. </a:t>
            </a:r>
            <a:r>
              <a:rPr lang="en-US" sz="1400" dirty="0" smtClean="0">
                <a:solidFill>
                  <a:schemeClr val="bg1"/>
                </a:solidFill>
              </a:rPr>
              <a:t>“</a:t>
            </a:r>
            <a:r>
              <a:rPr lang="en-US" sz="1400" dirty="0">
                <a:solidFill>
                  <a:schemeClr val="bg1"/>
                </a:solidFill>
              </a:rPr>
              <a:t>Changing principals’ leadership through feedback </a:t>
            </a:r>
            <a:endParaRPr lang="en-US" sz="1400" dirty="0" smtClean="0">
              <a:solidFill>
                <a:schemeClr val="bg1"/>
              </a:solidFill>
            </a:endParaRPr>
          </a:p>
          <a:p>
            <a:pPr>
              <a:lnSpc>
                <a:spcPct val="100000"/>
              </a:lnSpc>
            </a:pPr>
            <a:r>
              <a:rPr lang="en-US" sz="1400" dirty="0" smtClean="0">
                <a:solidFill>
                  <a:schemeClr val="bg1"/>
                </a:solidFill>
              </a:rPr>
              <a:t>and </a:t>
            </a:r>
            <a:r>
              <a:rPr lang="en-US" sz="1400" dirty="0">
                <a:solidFill>
                  <a:schemeClr val="bg1"/>
                </a:solidFill>
              </a:rPr>
              <a:t>coaching, </a:t>
            </a:r>
            <a:r>
              <a:rPr lang="en-US" sz="1400" dirty="0" smtClean="0">
                <a:solidFill>
                  <a:schemeClr val="bg1"/>
                </a:solidFill>
              </a:rPr>
              <a:t>2014</a:t>
            </a:r>
            <a:r>
              <a:rPr lang="en-US" sz="1400" dirty="0">
                <a:solidFill>
                  <a:schemeClr val="bg1"/>
                </a:solidFill>
              </a:rPr>
              <a:t>. Journal of Educational Administration, 52(5), 682-704. </a:t>
            </a:r>
          </a:p>
        </p:txBody>
      </p:sp>
    </p:spTree>
    <p:extLst>
      <p:ext uri="{BB962C8B-B14F-4D97-AF65-F5344CB8AC3E}">
        <p14:creationId xmlns:p14="http://schemas.microsoft.com/office/powerpoint/2010/main" val="132467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
            </a:r>
            <a:br>
              <a:rPr lang="en-US" sz="3200" b="0" dirty="0" smtClean="0"/>
            </a:br>
            <a:r>
              <a:rPr lang="en-US" sz="3200" b="0" dirty="0"/>
              <a:t/>
            </a:r>
            <a:br>
              <a:rPr lang="en-US" sz="3200" b="0" dirty="0"/>
            </a:br>
            <a:r>
              <a:rPr lang="en-US" sz="3200" b="0" dirty="0" smtClean="0"/>
              <a:t>Principal Evaluation: </a:t>
            </a:r>
            <a:br>
              <a:rPr lang="en-US" sz="3200" b="0" dirty="0" smtClean="0"/>
            </a:br>
            <a:r>
              <a:rPr lang="en-US" sz="3200" b="0" dirty="0" smtClean="0"/>
              <a:t>A Tool For Improving Leadership </a:t>
            </a:r>
            <a:br>
              <a:rPr lang="en-US" sz="3200" b="0" dirty="0" smtClean="0"/>
            </a:br>
            <a:r>
              <a:rPr lang="en-US" sz="3200" b="0" dirty="0" smtClean="0"/>
              <a:t/>
            </a:r>
            <a:br>
              <a:rPr lang="en-US" sz="3200" b="0" dirty="0" smtClean="0"/>
            </a:br>
            <a:r>
              <a:rPr lang="en-US" sz="3200" b="0" dirty="0" smtClean="0"/>
              <a:t>(slide 1 of 2)</a:t>
            </a:r>
            <a:endParaRPr lang="en-US" sz="3200" b="0" dirty="0"/>
          </a:p>
        </p:txBody>
      </p:sp>
      <p:pic>
        <p:nvPicPr>
          <p:cNvPr id="3" name="Picture 2" descr="A bell curve. &#10;On the X axis is the leader effectiveness&#10;On the Y axis is teh number of school leaders "/>
          <p:cNvPicPr>
            <a:picLocks noChangeAspect="1"/>
          </p:cNvPicPr>
          <p:nvPr/>
        </p:nvPicPr>
        <p:blipFill>
          <a:blip r:embed="rId3"/>
          <a:stretch>
            <a:fillRect/>
          </a:stretch>
        </p:blipFill>
        <p:spPr>
          <a:xfrm>
            <a:off x="871744" y="1821966"/>
            <a:ext cx="7181850" cy="4486275"/>
          </a:xfrm>
          <a:prstGeom prst="rect">
            <a:avLst/>
          </a:prstGeom>
        </p:spPr>
      </p:pic>
    </p:spTree>
    <p:extLst>
      <p:ext uri="{BB962C8B-B14F-4D97-AF65-F5344CB8AC3E}">
        <p14:creationId xmlns:p14="http://schemas.microsoft.com/office/powerpoint/2010/main" val="195888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
            </a:r>
            <a:br>
              <a:rPr lang="en-US" sz="3200" b="0" dirty="0" smtClean="0"/>
            </a:br>
            <a:r>
              <a:rPr lang="en-US" sz="3200" b="0" dirty="0" smtClean="0"/>
              <a:t/>
            </a:r>
            <a:br>
              <a:rPr lang="en-US" sz="3200" b="0" dirty="0" smtClean="0"/>
            </a:br>
            <a:r>
              <a:rPr lang="en-US" sz="3200" b="0" dirty="0" smtClean="0"/>
              <a:t>Principal Evaluation: </a:t>
            </a:r>
            <a:br>
              <a:rPr lang="en-US" sz="3200" b="0" dirty="0" smtClean="0"/>
            </a:br>
            <a:r>
              <a:rPr lang="en-US" sz="3200" b="0" dirty="0" smtClean="0"/>
              <a:t>A Tool For Improving Leadership</a:t>
            </a:r>
            <a:br>
              <a:rPr lang="en-US" sz="3200" b="0" dirty="0" smtClean="0"/>
            </a:br>
            <a:r>
              <a:rPr lang="en-US" sz="3200" b="0" dirty="0"/>
              <a:t/>
            </a:r>
            <a:br>
              <a:rPr lang="en-US" sz="3200" b="0" dirty="0"/>
            </a:br>
            <a:r>
              <a:rPr lang="en-US" sz="3200" b="0" dirty="0" smtClean="0"/>
              <a:t> (slide 2 of 2)</a:t>
            </a:r>
            <a:endParaRPr lang="en-US" sz="3200" b="0" dirty="0"/>
          </a:p>
        </p:txBody>
      </p:sp>
      <p:pic>
        <p:nvPicPr>
          <p:cNvPr id="4" name="Picture 3" descr="An image of a bell curve shifting to the right. Next to the bell curve is a diagram of three rectangles- reflect, refine and redefine. The three areas to focus on for improvement in the upcoming slides reflecting through a planning conference, refining goals to align with district priorities and goals, and sustaining focus over several years and redefining observations as a body of work over time, will help move the curve to the right. "/>
          <p:cNvPicPr>
            <a:picLocks noChangeAspect="1"/>
          </p:cNvPicPr>
          <p:nvPr/>
        </p:nvPicPr>
        <p:blipFill>
          <a:blip r:embed="rId3"/>
          <a:stretch>
            <a:fillRect/>
          </a:stretch>
        </p:blipFill>
        <p:spPr>
          <a:xfrm>
            <a:off x="408332" y="1567277"/>
            <a:ext cx="7810500" cy="4657725"/>
          </a:xfrm>
          <a:prstGeom prst="rect">
            <a:avLst/>
          </a:prstGeom>
        </p:spPr>
      </p:pic>
    </p:spTree>
    <p:extLst>
      <p:ext uri="{BB962C8B-B14F-4D97-AF65-F5344CB8AC3E}">
        <p14:creationId xmlns:p14="http://schemas.microsoft.com/office/powerpoint/2010/main" val="251632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b="0" dirty="0"/>
              <a:t>School Leader Evaluation I</a:t>
            </a:r>
            <a:r>
              <a:rPr lang="en-US" sz="3200" b="0" dirty="0" smtClean="0"/>
              <a:t>n Two New Jersey Districts 2015-16</a:t>
            </a:r>
            <a:endParaRPr lang="en-US" sz="3200" b="0" dirty="0"/>
          </a:p>
        </p:txBody>
      </p:sp>
      <p:sp>
        <p:nvSpPr>
          <p:cNvPr id="7" name="Content Placeholder 6"/>
          <p:cNvSpPr>
            <a:spLocks noGrp="1"/>
          </p:cNvSpPr>
          <p:nvPr>
            <p:ph idx="1"/>
          </p:nvPr>
        </p:nvSpPr>
        <p:spPr>
          <a:xfrm>
            <a:off x="447675" y="1562476"/>
            <a:ext cx="8455693" cy="394723"/>
          </a:xfrm>
        </p:spPr>
        <p:txBody>
          <a:bodyPr/>
          <a:lstStyle/>
          <a:p>
            <a:pPr marL="0" indent="0">
              <a:buNone/>
            </a:pPr>
            <a:r>
              <a:rPr lang="en-US" sz="1800" dirty="0" smtClean="0"/>
              <a:t>Districts 1 and 2 are </a:t>
            </a:r>
            <a:r>
              <a:rPr lang="en-US" sz="1800" dirty="0"/>
              <a:t>l</a:t>
            </a:r>
            <a:r>
              <a:rPr lang="en-US" sz="1800" dirty="0" smtClean="0"/>
              <a:t>arge urban districts with similar student growth scores</a:t>
            </a:r>
            <a:endParaRPr lang="en-US" sz="1800" dirty="0"/>
          </a:p>
        </p:txBody>
      </p:sp>
      <p:graphicFrame>
        <p:nvGraphicFramePr>
          <p:cNvPr id="10" name="Chart 9" descr="A histogram. &#10;District 1 has no ineffective leaders, less than 5% partially effective leaders, almost 80% are effective leaders and almost 20% are highly effective"/>
          <p:cNvGraphicFramePr>
            <a:graphicFrameLocks/>
          </p:cNvGraphicFramePr>
          <p:nvPr>
            <p:extLst>
              <p:ext uri="{D42A27DB-BD31-4B8C-83A1-F6EECF244321}">
                <p14:modId xmlns:p14="http://schemas.microsoft.com/office/powerpoint/2010/main" val="648487172"/>
              </p:ext>
            </p:extLst>
          </p:nvPr>
        </p:nvGraphicFramePr>
        <p:xfrm>
          <a:off x="295274" y="2492752"/>
          <a:ext cx="4124325" cy="3016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A histogram &#10;District 2 has no ineffective and no partially effective leaders, less than 10% are effective and over 90% are higly effective leaders "/>
          <p:cNvGraphicFramePr>
            <a:graphicFrameLocks/>
          </p:cNvGraphicFramePr>
          <p:nvPr>
            <p:extLst>
              <p:ext uri="{D42A27DB-BD31-4B8C-83A1-F6EECF244321}">
                <p14:modId xmlns:p14="http://schemas.microsoft.com/office/powerpoint/2010/main" val="515970560"/>
              </p:ext>
            </p:extLst>
          </p:nvPr>
        </p:nvGraphicFramePr>
        <p:xfrm>
          <a:off x="4562475" y="2502278"/>
          <a:ext cx="4124325" cy="3007048"/>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6"/>
          <p:cNvSpPr txBox="1">
            <a:spLocks/>
          </p:cNvSpPr>
          <p:nvPr/>
        </p:nvSpPr>
        <p:spPr bwMode="auto">
          <a:xfrm>
            <a:off x="1009901" y="5509326"/>
            <a:ext cx="7124199" cy="424732"/>
          </a:xfrm>
          <a:prstGeom prst="rect">
            <a:avLst/>
          </a:prstGeom>
          <a:noFill/>
          <a:ln w="9525">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What might be some of the reasons for the difference in these charts? </a:t>
            </a:r>
            <a:endParaRPr lang="en-US" sz="1800" dirty="0"/>
          </a:p>
        </p:txBody>
      </p:sp>
    </p:spTree>
    <p:extLst>
      <p:ext uri="{BB962C8B-B14F-4D97-AF65-F5344CB8AC3E}">
        <p14:creationId xmlns:p14="http://schemas.microsoft.com/office/powerpoint/2010/main" val="341719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2015-16 School Leader Practice Scores Vs Teacher Practice Scores</a:t>
            </a:r>
            <a:endParaRPr lang="en-US" sz="3200" b="0" dirty="0"/>
          </a:p>
        </p:txBody>
      </p:sp>
      <p:sp>
        <p:nvSpPr>
          <p:cNvPr id="3" name="Content Placeholder 2"/>
          <p:cNvSpPr>
            <a:spLocks noGrp="1"/>
          </p:cNvSpPr>
          <p:nvPr>
            <p:ph idx="1"/>
          </p:nvPr>
        </p:nvSpPr>
        <p:spPr>
          <a:xfrm>
            <a:off x="457199" y="5168780"/>
            <a:ext cx="8229600" cy="892552"/>
          </a:xfrm>
          <a:ln>
            <a:solidFill>
              <a:srgbClr val="F89C15"/>
            </a:solidFill>
          </a:ln>
        </p:spPr>
        <p:txBody>
          <a:bodyPr/>
          <a:lstStyle/>
          <a:p>
            <a:r>
              <a:rPr lang="en-US" dirty="0" smtClean="0"/>
              <a:t>What is the difference between teacher and principal practice ratings?</a:t>
            </a:r>
          </a:p>
          <a:p>
            <a:r>
              <a:rPr lang="en-US" dirty="0" smtClean="0"/>
              <a:t>What might explain this difference?</a:t>
            </a:r>
            <a:endParaRPr lang="en-US" dirty="0"/>
          </a:p>
        </p:txBody>
      </p:sp>
      <p:graphicFrame>
        <p:nvGraphicFramePr>
          <p:cNvPr id="4" name="Chart 3" descr="A historgram showing the difference between teacher and principal practice scores. &#10;The histogram is meant to exemplify that principal evaluation in some districts and in general across the state has suffered from some challenges and might not be as accurate or as useful as teacher evaluation. "/>
          <p:cNvGraphicFramePr/>
          <p:nvPr>
            <p:extLst>
              <p:ext uri="{D42A27DB-BD31-4B8C-83A1-F6EECF244321}">
                <p14:modId xmlns:p14="http://schemas.microsoft.com/office/powerpoint/2010/main" val="3438034749"/>
              </p:ext>
            </p:extLst>
          </p:nvPr>
        </p:nvGraphicFramePr>
        <p:xfrm>
          <a:off x="1683025" y="1625832"/>
          <a:ext cx="5176803" cy="34364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247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b="0" dirty="0" smtClean="0"/>
              <a:t>Principal Evaluation Challenges</a:t>
            </a:r>
            <a:endParaRPr lang="en-US" sz="3200" b="0" dirty="0"/>
          </a:p>
        </p:txBody>
      </p:sp>
      <p:sp>
        <p:nvSpPr>
          <p:cNvPr id="9" name="Content Placeholder 6"/>
          <p:cNvSpPr txBox="1">
            <a:spLocks/>
          </p:cNvSpPr>
          <p:nvPr/>
        </p:nvSpPr>
        <p:spPr bwMode="auto">
          <a:xfrm>
            <a:off x="457199" y="1547650"/>
            <a:ext cx="8229600" cy="1144929"/>
          </a:xfrm>
          <a:prstGeom prst="rect">
            <a:avLst/>
          </a:prstGeom>
          <a:noFill/>
          <a:ln w="25400">
            <a:solidFill>
              <a:schemeClr val="accent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smtClean="0"/>
              <a:t>8% school leaders did not receive a summative score in 2015-16</a:t>
            </a:r>
          </a:p>
          <a:p>
            <a:pPr lvl="1"/>
            <a:r>
              <a:rPr lang="en-US" sz="1800" dirty="0" smtClean="0"/>
              <a:t>Only 38 principals/APs/VPs were identified as needing extra support in 2015-16</a:t>
            </a:r>
          </a:p>
        </p:txBody>
      </p:sp>
      <p:sp>
        <p:nvSpPr>
          <p:cNvPr id="8" name="Content Placeholder 6"/>
          <p:cNvSpPr txBox="1">
            <a:spLocks/>
          </p:cNvSpPr>
          <p:nvPr/>
        </p:nvSpPr>
        <p:spPr bwMode="auto">
          <a:xfrm>
            <a:off x="457199" y="2954271"/>
            <a:ext cx="8229600" cy="32316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School leader evaluation has taken a backseat to other priorities, including teacher </a:t>
            </a:r>
            <a:r>
              <a:rPr lang="en-US" dirty="0" smtClean="0"/>
              <a:t>evaluation</a:t>
            </a:r>
          </a:p>
          <a:p>
            <a:r>
              <a:rPr lang="en-US" dirty="0" smtClean="0"/>
              <a:t>District leader turnover is high (~100 annually) making evaluation quality and consistency for principals challenging to maintain</a:t>
            </a:r>
            <a:endParaRPr lang="en-US" dirty="0"/>
          </a:p>
          <a:p>
            <a:r>
              <a:rPr lang="en-US" dirty="0" smtClean="0"/>
              <a:t>The work of the principal is inherently different from that of the teacher but observation processes may not reflect this</a:t>
            </a:r>
          </a:p>
          <a:p>
            <a:r>
              <a:rPr lang="en-US" dirty="0" smtClean="0"/>
              <a:t>Administrator goals do not necessarily align with district priorities or reflect how a principal creates change in a school</a:t>
            </a:r>
          </a:p>
        </p:txBody>
      </p:sp>
    </p:spTree>
    <p:extLst>
      <p:ext uri="{BB962C8B-B14F-4D97-AF65-F5344CB8AC3E}">
        <p14:creationId xmlns:p14="http://schemas.microsoft.com/office/powerpoint/2010/main" val="289322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0" dirty="0" smtClean="0"/>
              <a:t>3 </a:t>
            </a:r>
            <a:r>
              <a:rPr lang="en-US" sz="3200" b="0" dirty="0" err="1" smtClean="0"/>
              <a:t>Rs</a:t>
            </a:r>
            <a:r>
              <a:rPr lang="en-US" sz="3200" b="0" dirty="0" smtClean="0"/>
              <a:t> to Strengthen Leadership Through Evaluation</a:t>
            </a:r>
            <a:endParaRPr lang="en-US" sz="3200" b="0" dirty="0"/>
          </a:p>
        </p:txBody>
      </p:sp>
      <p:sp>
        <p:nvSpPr>
          <p:cNvPr id="2" name="TextBox 1"/>
          <p:cNvSpPr txBox="1"/>
          <p:nvPr/>
        </p:nvSpPr>
        <p:spPr>
          <a:xfrm>
            <a:off x="2959912" y="1564812"/>
            <a:ext cx="3057247" cy="646331"/>
          </a:xfrm>
          <a:prstGeom prst="rect">
            <a:avLst/>
          </a:prstGeom>
          <a:noFill/>
        </p:spPr>
        <p:txBody>
          <a:bodyPr wrap="none" rtlCol="0">
            <a:spAutoFit/>
          </a:bodyPr>
          <a:lstStyle/>
          <a:p>
            <a:pPr algn="ctr"/>
            <a:r>
              <a:rPr lang="en-US" dirty="0" smtClean="0"/>
              <a:t>A </a:t>
            </a:r>
            <a:r>
              <a:rPr lang="en-US" dirty="0"/>
              <a:t>p</a:t>
            </a:r>
            <a:r>
              <a:rPr lang="en-US" dirty="0" smtClean="0"/>
              <a:t>lanning conference</a:t>
            </a:r>
          </a:p>
          <a:p>
            <a:r>
              <a:rPr lang="en-US" dirty="0"/>
              <a:t>i</a:t>
            </a:r>
            <a:r>
              <a:rPr lang="en-US" dirty="0" smtClean="0"/>
              <a:t>nitiates the evaluation cycle</a:t>
            </a:r>
            <a:endParaRPr lang="en-US" dirty="0"/>
          </a:p>
        </p:txBody>
      </p:sp>
      <p:sp>
        <p:nvSpPr>
          <p:cNvPr id="8" name="TextBox 7"/>
          <p:cNvSpPr txBox="1"/>
          <p:nvPr/>
        </p:nvSpPr>
        <p:spPr>
          <a:xfrm>
            <a:off x="6124235" y="4254498"/>
            <a:ext cx="2922840" cy="1200329"/>
          </a:xfrm>
          <a:prstGeom prst="rect">
            <a:avLst/>
          </a:prstGeom>
          <a:noFill/>
        </p:spPr>
        <p:txBody>
          <a:bodyPr wrap="square" rtlCol="0">
            <a:spAutoFit/>
          </a:bodyPr>
          <a:lstStyle/>
          <a:p>
            <a:pPr algn="ctr"/>
            <a:r>
              <a:rPr lang="en-US" dirty="0" smtClean="0"/>
              <a:t>Administrator goal </a:t>
            </a:r>
            <a:r>
              <a:rPr lang="en-US" dirty="0"/>
              <a:t>f</a:t>
            </a:r>
            <a:r>
              <a:rPr lang="en-US" dirty="0" smtClean="0"/>
              <a:t>ocus extends over multiple years and aligns to school/district priorities</a:t>
            </a:r>
            <a:endParaRPr lang="en-US" dirty="0"/>
          </a:p>
        </p:txBody>
      </p:sp>
      <p:sp>
        <p:nvSpPr>
          <p:cNvPr id="9" name="TextBox 8"/>
          <p:cNvSpPr txBox="1"/>
          <p:nvPr/>
        </p:nvSpPr>
        <p:spPr>
          <a:xfrm>
            <a:off x="588069" y="4205055"/>
            <a:ext cx="2377951" cy="923330"/>
          </a:xfrm>
          <a:prstGeom prst="rect">
            <a:avLst/>
          </a:prstGeom>
          <a:noFill/>
        </p:spPr>
        <p:txBody>
          <a:bodyPr wrap="square" rtlCol="0">
            <a:spAutoFit/>
          </a:bodyPr>
          <a:lstStyle/>
          <a:p>
            <a:pPr algn="ctr"/>
            <a:r>
              <a:rPr lang="en-US" dirty="0" smtClean="0"/>
              <a:t>Observations become a collection of evidence over time</a:t>
            </a:r>
            <a:endParaRPr lang="en-US" dirty="0"/>
          </a:p>
        </p:txBody>
      </p:sp>
      <p:graphicFrame>
        <p:nvGraphicFramePr>
          <p:cNvPr id="7" name="Diagram 6" descr="A diagram of 3 rectangles. Navy blue rectangle states &quot;Reflect&quot;. Blue rectangle states &quot;Refine&quot;. Orange rectangle states &quot;Redefine. "/>
          <p:cNvGraphicFramePr/>
          <p:nvPr>
            <p:extLst>
              <p:ext uri="{D42A27DB-BD31-4B8C-83A1-F6EECF244321}">
                <p14:modId xmlns:p14="http://schemas.microsoft.com/office/powerpoint/2010/main" val="2197578702"/>
              </p:ext>
            </p:extLst>
          </p:nvPr>
        </p:nvGraphicFramePr>
        <p:xfrm>
          <a:off x="1558342" y="2305318"/>
          <a:ext cx="6027313" cy="3149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45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A diagram ment to explain that principals exert their primary influence on student achievement through teachers. New leader standards reflect this reality. They focus less on building and schedule management and more on leadership. More weight is placed on instructional leadership such as teaching and learning, student achievement and other student outcomes"/>
          <p:cNvSpPr>
            <a:spLocks noGrp="1" noChangeArrowheads="1"/>
          </p:cNvSpPr>
          <p:nvPr>
            <p:ph type="title"/>
          </p:nvPr>
        </p:nvSpPr>
        <p:spPr>
          <a:xfrm>
            <a:off x="0" y="0"/>
            <a:ext cx="9144001" cy="1290638"/>
          </a:xfrm>
        </p:spPr>
        <p:txBody>
          <a:bodyPr lIns="91440">
            <a:normAutofit/>
          </a:bodyPr>
          <a:lstStyle/>
          <a:p>
            <a:pPr algn="ctr" eaLnBrk="1" fontAlgn="auto" hangingPunct="1">
              <a:spcAft>
                <a:spcPts val="0"/>
              </a:spcAft>
              <a:defRPr/>
            </a:pPr>
            <a:r>
              <a:rPr lang="en-US" sz="3200" b="0" dirty="0" smtClean="0"/>
              <a:t>Looking For </a:t>
            </a:r>
            <a:r>
              <a:rPr lang="en-US" sz="3200" b="0" dirty="0"/>
              <a:t>T</a:t>
            </a:r>
            <a:r>
              <a:rPr lang="en-US" sz="3200" b="0" dirty="0" smtClean="0"/>
              <a:t>he Right Things Using The Standards</a:t>
            </a:r>
            <a:endParaRPr lang="en-US" sz="3200" b="0" dirty="0"/>
          </a:p>
        </p:txBody>
      </p:sp>
      <p:sp>
        <p:nvSpPr>
          <p:cNvPr id="4" name="Content Placeholder 3"/>
          <p:cNvSpPr>
            <a:spLocks noGrp="1"/>
          </p:cNvSpPr>
          <p:nvPr>
            <p:ph idx="1"/>
          </p:nvPr>
        </p:nvSpPr>
        <p:spPr>
          <a:xfrm>
            <a:off x="351185" y="2581276"/>
            <a:ext cx="3338947" cy="1720984"/>
          </a:xfrm>
        </p:spPr>
        <p:txBody>
          <a:bodyPr/>
          <a:lstStyle/>
          <a:p>
            <a:r>
              <a:rPr lang="en-US" dirty="0" smtClean="0"/>
              <a:t>Student learning</a:t>
            </a:r>
          </a:p>
          <a:p>
            <a:r>
              <a:rPr lang="en-US" dirty="0" smtClean="0"/>
              <a:t>Human relationships</a:t>
            </a:r>
          </a:p>
          <a:p>
            <a:r>
              <a:rPr lang="en-US" dirty="0" smtClean="0"/>
              <a:t>Instructional leadership</a:t>
            </a:r>
          </a:p>
          <a:p>
            <a:r>
              <a:rPr lang="en-US" dirty="0" smtClean="0"/>
              <a:t>Distributed leadership</a:t>
            </a:r>
            <a:endParaRPr lang="en-US" dirty="0"/>
          </a:p>
        </p:txBody>
      </p:sp>
      <p:sp>
        <p:nvSpPr>
          <p:cNvPr id="28682" name="Text Box 38"/>
          <p:cNvSpPr txBox="1">
            <a:spLocks noChangeArrowheads="1"/>
          </p:cNvSpPr>
          <p:nvPr/>
        </p:nvSpPr>
        <p:spPr bwMode="auto">
          <a:xfrm>
            <a:off x="0" y="6376242"/>
            <a:ext cx="7162800" cy="461665"/>
          </a:xfrm>
          <a:prstGeom prst="rect">
            <a:avLst/>
          </a:prstGeom>
          <a:noFill/>
          <a:ln w="9525">
            <a:noFill/>
            <a:miter lim="800000"/>
            <a:headEnd/>
            <a:tailEnd/>
          </a:ln>
        </p:spPr>
        <p:txBody>
          <a:bodyPr wrap="square">
            <a:spAutoFit/>
          </a:bodyPr>
          <a:lstStyle/>
          <a:p>
            <a:r>
              <a:rPr lang="en-US" sz="1200" dirty="0" smtClean="0">
                <a:solidFill>
                  <a:schemeClr val="bg1"/>
                </a:solidFill>
              </a:rPr>
              <a:t>*Professional Standards for Educational Leaders (PSEL) were adopted by New Jersey in March 2017</a:t>
            </a:r>
          </a:p>
          <a:p>
            <a:r>
              <a:rPr lang="en-US" sz="1200" dirty="0">
                <a:solidFill>
                  <a:schemeClr val="bg1"/>
                </a:solidFill>
              </a:rPr>
              <a:t>Analysis of ISLLC and PSEL - http://www.nasbe.org/wp-content/uploads/Prociw_Leader-Stds-Final.pdf</a:t>
            </a:r>
          </a:p>
        </p:txBody>
      </p:sp>
      <p:graphicFrame>
        <p:nvGraphicFramePr>
          <p:cNvPr id="2" name="Diagram 1" descr="A diagram ment to explain that principals exert their primary influence on student achievement through teachers. New leader standards reflect this reality. They focus less on building and schedule management and more on leadership. More weight is placed on instructional leadership such as teaching and learning, student achievement and other student outcomes"/>
          <p:cNvGraphicFramePr/>
          <p:nvPr>
            <p:extLst>
              <p:ext uri="{D42A27DB-BD31-4B8C-83A1-F6EECF244321}">
                <p14:modId xmlns:p14="http://schemas.microsoft.com/office/powerpoint/2010/main" val="3634339581"/>
              </p:ext>
            </p:extLst>
          </p:nvPr>
        </p:nvGraphicFramePr>
        <p:xfrm>
          <a:off x="2867891" y="1299128"/>
          <a:ext cx="6677891" cy="4671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81891" y="1475118"/>
            <a:ext cx="4572000" cy="1015663"/>
          </a:xfrm>
          <a:prstGeom prst="rect">
            <a:avLst/>
          </a:prstGeom>
        </p:spPr>
        <p:txBody>
          <a:bodyPr>
            <a:spAutoFit/>
          </a:bodyPr>
          <a:lstStyle/>
          <a:p>
            <a:pPr marL="0" indent="0">
              <a:buNone/>
            </a:pPr>
            <a:r>
              <a:rPr lang="en-US" sz="2000" dirty="0">
                <a:latin typeface="+mn-lt"/>
              </a:rPr>
              <a:t>Revised Professional Standards for Educational </a:t>
            </a:r>
            <a:r>
              <a:rPr lang="en-US" sz="2000" dirty="0" smtClean="0">
                <a:latin typeface="+mn-lt"/>
              </a:rPr>
              <a:t>Leaders* emphasize the following:</a:t>
            </a:r>
            <a:endParaRPr lang="en-US" sz="2000" dirty="0">
              <a:latin typeface="+mn-lt"/>
            </a:endParaRPr>
          </a:p>
        </p:txBody>
      </p:sp>
    </p:spTree>
    <p:extLst>
      <p:ext uri="{BB962C8B-B14F-4D97-AF65-F5344CB8AC3E}">
        <p14:creationId xmlns:p14="http://schemas.microsoft.com/office/powerpoint/2010/main" val="60069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
            </a:r>
            <a:br>
              <a:rPr lang="en-US" sz="3200" b="0" dirty="0" smtClean="0"/>
            </a:br>
            <a:r>
              <a:rPr lang="en-US" sz="3200" b="0" dirty="0" smtClean="0"/>
              <a:t>AchieveNJ: A Tool for Improving Teaching and Leading</a:t>
            </a:r>
            <a:br>
              <a:rPr lang="en-US" sz="3200" b="0" dirty="0" smtClean="0"/>
            </a:br>
            <a:r>
              <a:rPr lang="en-US" sz="3200" b="0" dirty="0" smtClean="0"/>
              <a:t> </a:t>
            </a:r>
            <a:r>
              <a:rPr lang="en-US" sz="1400" b="0" dirty="0" smtClean="0"/>
              <a:t>(slide 2 of 3)</a:t>
            </a:r>
            <a:endParaRPr lang="en-US" sz="1400" b="0" dirty="0"/>
          </a:p>
        </p:txBody>
      </p:sp>
      <p:pic>
        <p:nvPicPr>
          <p:cNvPr id="5" name="Picture 4" descr="A bell curve graphic depicts where we are and how AchieveNJ provides a more nuanced and informative picture of educator performance"/>
          <p:cNvPicPr>
            <a:picLocks noChangeAspect="1"/>
          </p:cNvPicPr>
          <p:nvPr/>
        </p:nvPicPr>
        <p:blipFill>
          <a:blip r:embed="rId3"/>
          <a:stretch>
            <a:fillRect/>
          </a:stretch>
        </p:blipFill>
        <p:spPr>
          <a:xfrm>
            <a:off x="323850" y="1404937"/>
            <a:ext cx="8648700" cy="4657725"/>
          </a:xfrm>
          <a:prstGeom prst="rect">
            <a:avLst/>
          </a:prstGeom>
        </p:spPr>
      </p:pic>
    </p:spTree>
    <p:extLst>
      <p:ext uri="{BB962C8B-B14F-4D97-AF65-F5344CB8AC3E}">
        <p14:creationId xmlns:p14="http://schemas.microsoft.com/office/powerpoint/2010/main" val="196895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Stages </a:t>
            </a:r>
            <a:r>
              <a:rPr lang="en-US" sz="3200" b="0" dirty="0"/>
              <a:t>O</a:t>
            </a:r>
            <a:r>
              <a:rPr lang="en-US" sz="3200" b="0" dirty="0" smtClean="0"/>
              <a:t>f The Evaluation Cycle</a:t>
            </a:r>
            <a:endParaRPr lang="en-US" sz="3200" b="0" dirty="0"/>
          </a:p>
        </p:txBody>
      </p:sp>
      <p:sp>
        <p:nvSpPr>
          <p:cNvPr id="34" name="Text Box 38"/>
          <p:cNvSpPr txBox="1">
            <a:spLocks noChangeArrowheads="1"/>
          </p:cNvSpPr>
          <p:nvPr/>
        </p:nvSpPr>
        <p:spPr bwMode="auto">
          <a:xfrm>
            <a:off x="0" y="6376242"/>
            <a:ext cx="7162800" cy="461665"/>
          </a:xfrm>
          <a:prstGeom prst="rect">
            <a:avLst/>
          </a:prstGeom>
          <a:noFill/>
          <a:ln w="9525">
            <a:noFill/>
            <a:miter lim="800000"/>
            <a:headEnd/>
            <a:tailEnd/>
          </a:ln>
        </p:spPr>
        <p:txBody>
          <a:bodyPr wrap="square">
            <a:spAutoFit/>
          </a:bodyPr>
          <a:lstStyle/>
          <a:p>
            <a:r>
              <a:rPr lang="en-US" sz="1200" dirty="0" smtClean="0">
                <a:solidFill>
                  <a:schemeClr val="bg1"/>
                </a:solidFill>
              </a:rPr>
              <a:t>SGO average and </a:t>
            </a:r>
            <a:r>
              <a:rPr lang="en-US" sz="1200" dirty="0" err="1" smtClean="0">
                <a:solidFill>
                  <a:schemeClr val="bg1"/>
                </a:solidFill>
              </a:rPr>
              <a:t>mSGPs</a:t>
            </a:r>
            <a:r>
              <a:rPr lang="en-US" sz="1200" dirty="0" smtClean="0">
                <a:solidFill>
                  <a:schemeClr val="bg1"/>
                </a:solidFill>
              </a:rPr>
              <a:t> (for those who qualify) are also included in the final evaluation score of school leaders.  The Evaluation Leadership Instrument, now optional, may also be used for evaluation.</a:t>
            </a:r>
            <a:endParaRPr lang="en-US" sz="1200" dirty="0">
              <a:solidFill>
                <a:schemeClr val="bg1"/>
              </a:solidFill>
            </a:endParaRPr>
          </a:p>
        </p:txBody>
      </p:sp>
      <p:pic>
        <p:nvPicPr>
          <p:cNvPr id="6" name="Picture 5" descr="A diagram displays the stages of the evaluation cycle"/>
          <p:cNvPicPr>
            <a:picLocks noChangeAspect="1"/>
          </p:cNvPicPr>
          <p:nvPr/>
        </p:nvPicPr>
        <p:blipFill>
          <a:blip r:embed="rId3"/>
          <a:stretch>
            <a:fillRect/>
          </a:stretch>
        </p:blipFill>
        <p:spPr>
          <a:xfrm>
            <a:off x="349733" y="1437902"/>
            <a:ext cx="7172325" cy="4791075"/>
          </a:xfrm>
          <a:prstGeom prst="rect">
            <a:avLst/>
          </a:prstGeom>
        </p:spPr>
      </p:pic>
    </p:spTree>
    <p:extLst>
      <p:ext uri="{BB962C8B-B14F-4D97-AF65-F5344CB8AC3E}">
        <p14:creationId xmlns:p14="http://schemas.microsoft.com/office/powerpoint/2010/main" val="115171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80160"/>
          </a:xfrm>
        </p:spPr>
        <p:txBody>
          <a:bodyPr lIns="457200">
            <a:normAutofit/>
          </a:bodyPr>
          <a:lstStyle/>
          <a:p>
            <a:r>
              <a:rPr lang="en-US" sz="3200" b="0" dirty="0"/>
              <a:t>Evaluation Cycle Timeline </a:t>
            </a:r>
            <a:r>
              <a:rPr lang="en-US" sz="3200" b="0" dirty="0" smtClean="0"/>
              <a:t>And </a:t>
            </a:r>
            <a:r>
              <a:rPr lang="en-US" sz="3200" b="0" dirty="0"/>
              <a:t>Activities</a:t>
            </a:r>
          </a:p>
        </p:txBody>
      </p:sp>
      <p:pic>
        <p:nvPicPr>
          <p:cNvPr id="5" name="Content Placeholder 4" descr="A picture of an evaluation cycle timeline and activiti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6982" y="1455817"/>
            <a:ext cx="7513772" cy="4663440"/>
          </a:xfrm>
        </p:spPr>
      </p:pic>
      <p:sp>
        <p:nvSpPr>
          <p:cNvPr id="2" name="Rectangle 1"/>
          <p:cNvSpPr/>
          <p:nvPr/>
        </p:nvSpPr>
        <p:spPr>
          <a:xfrm>
            <a:off x="0" y="6396335"/>
            <a:ext cx="5022761" cy="461665"/>
          </a:xfrm>
          <a:prstGeom prst="rect">
            <a:avLst/>
          </a:prstGeom>
        </p:spPr>
        <p:txBody>
          <a:bodyPr wrap="square">
            <a:spAutoFit/>
          </a:bodyPr>
          <a:lstStyle/>
          <a:p>
            <a:r>
              <a:rPr lang="en-US" sz="1200" dirty="0">
                <a:solidFill>
                  <a:schemeClr val="bg1"/>
                </a:solidFill>
              </a:rPr>
              <a:t>http://www.state.nj.us/education/AchieveNJ/resources/UsingPrincipalEvaluationtoImproveSchoolLeaderEffectiveness.pdf</a:t>
            </a:r>
          </a:p>
        </p:txBody>
      </p:sp>
    </p:spTree>
    <p:extLst>
      <p:ext uri="{BB962C8B-B14F-4D97-AF65-F5344CB8AC3E}">
        <p14:creationId xmlns:p14="http://schemas.microsoft.com/office/powerpoint/2010/main" val="408798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1280160"/>
          </a:xfrm>
        </p:spPr>
        <p:txBody>
          <a:bodyPr lIns="2011680">
            <a:normAutofit/>
          </a:bodyPr>
          <a:lstStyle/>
          <a:p>
            <a:r>
              <a:rPr lang="en-US" sz="2800" b="0" dirty="0" smtClean="0"/>
              <a:t>Begin With An Annual Planning Conference</a:t>
            </a:r>
            <a:endParaRPr lang="en-US" sz="2800" b="0" dirty="0"/>
          </a:p>
        </p:txBody>
      </p:sp>
      <p:sp>
        <p:nvSpPr>
          <p:cNvPr id="2" name="Content Placeholder 1"/>
          <p:cNvSpPr>
            <a:spLocks noGrp="1"/>
          </p:cNvSpPr>
          <p:nvPr>
            <p:ph idx="1"/>
          </p:nvPr>
        </p:nvSpPr>
        <p:spPr>
          <a:xfrm>
            <a:off x="0" y="1317211"/>
            <a:ext cx="5472549" cy="2123658"/>
          </a:xfrm>
        </p:spPr>
        <p:txBody>
          <a:bodyPr/>
          <a:lstStyle/>
          <a:p>
            <a:pPr>
              <a:buClr>
                <a:srgbClr val="F89C15"/>
              </a:buClr>
            </a:pPr>
            <a:r>
              <a:rPr lang="en-US" b="1" dirty="0" smtClean="0"/>
              <a:t>Why</a:t>
            </a:r>
          </a:p>
          <a:p>
            <a:pPr lvl="1">
              <a:buClr>
                <a:srgbClr val="F89C15"/>
              </a:buClr>
            </a:pPr>
            <a:r>
              <a:rPr lang="en-US" dirty="0" smtClean="0"/>
              <a:t>Builds a collaborative foundation</a:t>
            </a:r>
          </a:p>
          <a:p>
            <a:pPr lvl="1">
              <a:buClr>
                <a:srgbClr val="F89C15"/>
              </a:buClr>
            </a:pPr>
            <a:r>
              <a:rPr lang="en-US" dirty="0" smtClean="0"/>
              <a:t>Develops a shared understanding of district/school/professional goals </a:t>
            </a:r>
          </a:p>
          <a:p>
            <a:pPr lvl="1">
              <a:buClr>
                <a:srgbClr val="F89C15"/>
              </a:buClr>
            </a:pPr>
            <a:r>
              <a:rPr lang="en-US" dirty="0" smtClean="0"/>
              <a:t>Clarifies evaluation process expectations</a:t>
            </a:r>
            <a:endParaRPr lang="en-US" dirty="0"/>
          </a:p>
        </p:txBody>
      </p:sp>
      <p:pic>
        <p:nvPicPr>
          <p:cNvPr id="4" name="Picture 3" descr="Planning conference in July/Augus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328" y="1565564"/>
            <a:ext cx="4523535" cy="4489274"/>
          </a:xfrm>
          <a:prstGeom prst="rect">
            <a:avLst/>
          </a:prstGeom>
        </p:spPr>
      </p:pic>
      <p:grpSp>
        <p:nvGrpSpPr>
          <p:cNvPr id="10" name="Diagram group" descr="A navy blue rectangle with a word &quot;reflect&quot; in the middle "/>
          <p:cNvGrpSpPr/>
          <p:nvPr/>
        </p:nvGrpSpPr>
        <p:grpSpPr>
          <a:xfrm>
            <a:off x="123306" y="232153"/>
            <a:ext cx="1405048" cy="871993"/>
            <a:chOff x="1851157" y="966"/>
            <a:chExt cx="828513" cy="538533"/>
          </a:xfrm>
          <a:scene3d>
            <a:camera prst="isometricOffAxis2Left" zoom="95000"/>
            <a:lightRig rig="flat" dir="t"/>
          </a:scene3d>
        </p:grpSpPr>
        <p:grpSp>
          <p:nvGrpSpPr>
            <p:cNvPr id="11" name="Group 10"/>
            <p:cNvGrpSpPr/>
            <p:nvPr/>
          </p:nvGrpSpPr>
          <p:grpSpPr>
            <a:xfrm>
              <a:off x="1851157" y="966"/>
              <a:ext cx="828513" cy="538533"/>
              <a:chOff x="1851157" y="966"/>
              <a:chExt cx="828513" cy="538533"/>
            </a:xfrm>
          </p:grpSpPr>
          <p:sp>
            <p:nvSpPr>
              <p:cNvPr id="12" name="Rounded Rectangle 11"/>
              <p:cNvSpPr/>
              <p:nvPr/>
            </p:nvSpPr>
            <p:spPr>
              <a:xfrm>
                <a:off x="1851157" y="966"/>
                <a:ext cx="828513" cy="538533"/>
              </a:xfrm>
              <a:prstGeom prst="roundRect">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4" descr="A navy blue rectangle with a word &quot;reflect&quot; in the middle "/>
              <p:cNvSpPr/>
              <p:nvPr/>
            </p:nvSpPr>
            <p:spPr>
              <a:xfrm>
                <a:off x="1877446" y="27255"/>
                <a:ext cx="775935" cy="4859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400" kern="1200" dirty="0" smtClean="0"/>
                  <a:t>Reflect</a:t>
                </a:r>
                <a:endParaRPr lang="en-US" sz="1600" kern="1200" dirty="0"/>
              </a:p>
            </p:txBody>
          </p:sp>
        </p:grpSp>
      </p:grpSp>
      <p:sp>
        <p:nvSpPr>
          <p:cNvPr id="14" name="Content Placeholder 1"/>
          <p:cNvSpPr txBox="1">
            <a:spLocks/>
          </p:cNvSpPr>
          <p:nvPr/>
        </p:nvSpPr>
        <p:spPr bwMode="auto">
          <a:xfrm>
            <a:off x="14524" y="3464863"/>
            <a:ext cx="5472549" cy="2923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t>What</a:t>
            </a:r>
          </a:p>
          <a:p>
            <a:pPr marL="914400" lvl="1" indent="-457200">
              <a:buClr>
                <a:srgbClr val="F89C15"/>
              </a:buClr>
              <a:buFont typeface="+mj-lt"/>
              <a:buAutoNum type="arabicPeriod"/>
            </a:pPr>
            <a:r>
              <a:rPr lang="en-US" dirty="0" smtClean="0"/>
              <a:t>Discuss student and school data and develop areas of focus</a:t>
            </a:r>
          </a:p>
          <a:p>
            <a:pPr marL="914400" lvl="1" indent="-457200">
              <a:buClr>
                <a:srgbClr val="F89C15"/>
              </a:buClr>
              <a:buFont typeface="+mj-lt"/>
              <a:buAutoNum type="arabicPeriod"/>
            </a:pPr>
            <a:r>
              <a:rPr lang="en-US" dirty="0" smtClean="0"/>
              <a:t>Align priorities for Admin Goals and PDP</a:t>
            </a:r>
          </a:p>
          <a:p>
            <a:pPr marL="914400" lvl="1" indent="-457200">
              <a:buClr>
                <a:srgbClr val="F89C15"/>
              </a:buClr>
              <a:buFont typeface="+mj-lt"/>
              <a:buAutoNum type="arabicPeriod"/>
            </a:pPr>
            <a:r>
              <a:rPr lang="en-US" dirty="0" smtClean="0"/>
              <a:t>Identify priority  standards on practice rubric aligned to goals</a:t>
            </a:r>
          </a:p>
          <a:p>
            <a:pPr marL="914400" lvl="1" indent="-457200">
              <a:buClr>
                <a:srgbClr val="F89C15"/>
              </a:buClr>
              <a:buFont typeface="+mj-lt"/>
              <a:buAutoNum type="arabicPeriod"/>
            </a:pPr>
            <a:r>
              <a:rPr lang="en-US" dirty="0" smtClean="0"/>
              <a:t>Determine potential sources of evidence</a:t>
            </a:r>
            <a:endParaRPr lang="en-US" dirty="0"/>
          </a:p>
        </p:txBody>
      </p:sp>
    </p:spTree>
    <p:extLst>
      <p:ext uri="{BB962C8B-B14F-4D97-AF65-F5344CB8AC3E}">
        <p14:creationId xmlns:p14="http://schemas.microsoft.com/office/powerpoint/2010/main" val="370259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a basketb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983" y="1383169"/>
            <a:ext cx="1281762" cy="1280160"/>
          </a:xfrm>
          <a:prstGeom prst="rect">
            <a:avLst/>
          </a:prstGeom>
          <a:ln>
            <a:solidFill>
              <a:schemeClr val="accent1"/>
            </a:solidFill>
          </a:ln>
        </p:spPr>
      </p:pic>
      <p:sp>
        <p:nvSpPr>
          <p:cNvPr id="3" name="Title 2"/>
          <p:cNvSpPr>
            <a:spLocks noGrp="1"/>
          </p:cNvSpPr>
          <p:nvPr>
            <p:ph type="title"/>
          </p:nvPr>
        </p:nvSpPr>
        <p:spPr>
          <a:xfrm>
            <a:off x="0" y="0"/>
            <a:ext cx="9161463" cy="1280160"/>
          </a:xfrm>
        </p:spPr>
        <p:txBody>
          <a:bodyPr lIns="182880">
            <a:normAutofit/>
          </a:bodyPr>
          <a:lstStyle/>
          <a:p>
            <a:r>
              <a:rPr lang="en-US" sz="3200" b="0" dirty="0" smtClean="0"/>
              <a:t>				Rowing Together In The Right Direction</a:t>
            </a:r>
            <a:endParaRPr lang="en-US" sz="3200" b="0" dirty="0"/>
          </a:p>
        </p:txBody>
      </p:sp>
      <p:sp>
        <p:nvSpPr>
          <p:cNvPr id="7" name="Content Placeholder 6"/>
          <p:cNvSpPr>
            <a:spLocks noGrp="1"/>
          </p:cNvSpPr>
          <p:nvPr>
            <p:ph sz="half" idx="1"/>
          </p:nvPr>
        </p:nvSpPr>
        <p:spPr>
          <a:xfrm>
            <a:off x="117568" y="1473332"/>
            <a:ext cx="4312764" cy="1099834"/>
          </a:xfrm>
        </p:spPr>
        <p:txBody>
          <a:bodyPr/>
          <a:lstStyle/>
          <a:p>
            <a:pPr marL="0" indent="0">
              <a:buNone/>
            </a:pPr>
            <a:r>
              <a:rPr lang="en-US" sz="1800" dirty="0" smtClean="0"/>
              <a:t>*A Harris </a:t>
            </a:r>
            <a:r>
              <a:rPr lang="en-US" sz="1800" dirty="0"/>
              <a:t>Poll of 23,000 U.S. residents employed full time within key industries and in key functional </a:t>
            </a:r>
            <a:r>
              <a:rPr lang="en-US" sz="1800" dirty="0" smtClean="0"/>
              <a:t>areas shows:</a:t>
            </a:r>
            <a:endParaRPr lang="en-US" sz="1800" dirty="0"/>
          </a:p>
          <a:p>
            <a:endParaRPr lang="en-US" sz="2400" dirty="0"/>
          </a:p>
        </p:txBody>
      </p:sp>
      <p:sp>
        <p:nvSpPr>
          <p:cNvPr id="11" name="Content Placeholder 10"/>
          <p:cNvSpPr>
            <a:spLocks noGrp="1"/>
          </p:cNvSpPr>
          <p:nvPr>
            <p:ph sz="half" idx="2"/>
          </p:nvPr>
        </p:nvSpPr>
        <p:spPr>
          <a:xfrm>
            <a:off x="159017" y="2573166"/>
            <a:ext cx="4335708" cy="3940309"/>
          </a:xfrm>
        </p:spPr>
        <p:txBody>
          <a:bodyPr/>
          <a:lstStyle/>
          <a:p>
            <a:r>
              <a:rPr lang="en-US" sz="1800" dirty="0" smtClean="0"/>
              <a:t>37 </a:t>
            </a:r>
            <a:r>
              <a:rPr lang="en-US" sz="1800" dirty="0"/>
              <a:t>percent </a:t>
            </a:r>
            <a:r>
              <a:rPr lang="en-US" sz="1800" dirty="0" smtClean="0"/>
              <a:t>have </a:t>
            </a:r>
            <a:r>
              <a:rPr lang="en-US" sz="1800" dirty="0"/>
              <a:t>a clear understanding of what their organization is trying to achieve and why.</a:t>
            </a:r>
          </a:p>
          <a:p>
            <a:r>
              <a:rPr lang="en-US" sz="1800" dirty="0" smtClean="0"/>
              <a:t>1 </a:t>
            </a:r>
            <a:r>
              <a:rPr lang="en-US" sz="1800" dirty="0"/>
              <a:t>in 5 was enthusiastic about their team’s and organization’s goals.</a:t>
            </a:r>
          </a:p>
          <a:p>
            <a:r>
              <a:rPr lang="en-US" sz="1800" dirty="0" smtClean="0"/>
              <a:t>Only </a:t>
            </a:r>
            <a:r>
              <a:rPr lang="en-US" sz="1800" dirty="0"/>
              <a:t>15 percent felt that their organization fully enables them to execute key goals.</a:t>
            </a:r>
          </a:p>
          <a:p>
            <a:r>
              <a:rPr lang="en-US" sz="1800" dirty="0"/>
              <a:t>Only 15 percent felt they worked in a high-trust environment.</a:t>
            </a:r>
          </a:p>
          <a:p>
            <a:endParaRPr lang="en-US" sz="1800" dirty="0"/>
          </a:p>
        </p:txBody>
      </p:sp>
      <p:grpSp>
        <p:nvGrpSpPr>
          <p:cNvPr id="15" name="Diagram group" descr="A blue rectangle with a word &quot;define&quot; in the middle "/>
          <p:cNvGrpSpPr/>
          <p:nvPr/>
        </p:nvGrpSpPr>
        <p:grpSpPr>
          <a:xfrm>
            <a:off x="117568" y="270406"/>
            <a:ext cx="1306286" cy="806291"/>
            <a:chOff x="1195960" y="1917548"/>
            <a:chExt cx="1475701" cy="959206"/>
          </a:xfrm>
          <a:scene3d>
            <a:camera prst="isometricOffAxis2Left" zoom="95000"/>
            <a:lightRig rig="flat" dir="t"/>
          </a:scene3d>
        </p:grpSpPr>
        <p:grpSp>
          <p:nvGrpSpPr>
            <p:cNvPr id="16" name="Group 15"/>
            <p:cNvGrpSpPr/>
            <p:nvPr/>
          </p:nvGrpSpPr>
          <p:grpSpPr>
            <a:xfrm>
              <a:off x="1195960" y="1917548"/>
              <a:ext cx="1475701" cy="959206"/>
              <a:chOff x="1195960" y="1917548"/>
              <a:chExt cx="1475701" cy="959206"/>
            </a:xfrm>
          </p:grpSpPr>
          <p:sp>
            <p:nvSpPr>
              <p:cNvPr id="17" name="Rounded Rectangle 16"/>
              <p:cNvSpPr/>
              <p:nvPr/>
            </p:nvSpPr>
            <p:spPr>
              <a:xfrm>
                <a:off x="1195960" y="1917548"/>
                <a:ext cx="1475701" cy="959206"/>
              </a:xfrm>
              <a:prstGeom prst="roundRect">
                <a:avLst/>
              </a:prstGeom>
              <a:solidFill>
                <a:srgbClr val="5075BB"/>
              </a:solid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8" name="Rounded Rectangle 4" descr="Blue rectangle with a word Refine inside it"/>
              <p:cNvSpPr/>
              <p:nvPr/>
            </p:nvSpPr>
            <p:spPr>
              <a:xfrm>
                <a:off x="1242785" y="1964373"/>
                <a:ext cx="1382051" cy="8655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Refine</a:t>
                </a:r>
                <a:endParaRPr lang="en-US" sz="2400" kern="1200" dirty="0"/>
              </a:p>
            </p:txBody>
          </p:sp>
        </p:grpSp>
      </p:grpSp>
      <p:sp>
        <p:nvSpPr>
          <p:cNvPr id="13" name="Rectangle 12"/>
          <p:cNvSpPr/>
          <p:nvPr/>
        </p:nvSpPr>
        <p:spPr>
          <a:xfrm>
            <a:off x="159017" y="6406236"/>
            <a:ext cx="7442331" cy="338554"/>
          </a:xfrm>
          <a:prstGeom prst="rect">
            <a:avLst/>
          </a:prstGeom>
        </p:spPr>
        <p:txBody>
          <a:bodyPr wrap="square">
            <a:spAutoFit/>
          </a:bodyPr>
          <a:lstStyle/>
          <a:p>
            <a:r>
              <a:rPr lang="en-US" sz="1600" b="1" dirty="0" smtClean="0">
                <a:solidFill>
                  <a:schemeClr val="bg1"/>
                </a:solidFill>
                <a:latin typeface="+mn-lt"/>
              </a:rPr>
              <a:t>*Adapted from “The </a:t>
            </a:r>
            <a:r>
              <a:rPr lang="en-US" sz="1600" b="1" dirty="0">
                <a:solidFill>
                  <a:schemeClr val="bg1"/>
                </a:solidFill>
                <a:latin typeface="+mn-lt"/>
              </a:rPr>
              <a:t>8th Habit: From Effectiveness to </a:t>
            </a:r>
            <a:r>
              <a:rPr lang="en-US" sz="1600" b="1" dirty="0" smtClean="0">
                <a:solidFill>
                  <a:schemeClr val="bg1"/>
                </a:solidFill>
                <a:latin typeface="+mn-lt"/>
              </a:rPr>
              <a:t>Greatness” by Steven Covey</a:t>
            </a:r>
            <a:endParaRPr lang="en-US" sz="1600" b="1" i="0" dirty="0">
              <a:solidFill>
                <a:schemeClr val="bg1"/>
              </a:solidFill>
              <a:effectLst/>
              <a:latin typeface="+mn-lt"/>
            </a:endParaRPr>
          </a:p>
        </p:txBody>
      </p:sp>
      <p:sp>
        <p:nvSpPr>
          <p:cNvPr id="10" name="Content Placeholder 6"/>
          <p:cNvSpPr txBox="1">
            <a:spLocks/>
          </p:cNvSpPr>
          <p:nvPr/>
        </p:nvSpPr>
        <p:spPr bwMode="auto">
          <a:xfrm>
            <a:off x="4666496" y="1809088"/>
            <a:ext cx="4038600" cy="428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8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4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800" dirty="0" smtClean="0"/>
              <a:t>If this were a basketball team:</a:t>
            </a:r>
          </a:p>
        </p:txBody>
      </p:sp>
      <p:sp>
        <p:nvSpPr>
          <p:cNvPr id="12" name="Content Placeholder 10"/>
          <p:cNvSpPr txBox="1">
            <a:spLocks/>
          </p:cNvSpPr>
          <p:nvPr/>
        </p:nvSpPr>
        <p:spPr bwMode="auto">
          <a:xfrm>
            <a:off x="4580731" y="2714822"/>
            <a:ext cx="4350249" cy="3305520"/>
          </a:xfrm>
          <a:prstGeom prst="rect">
            <a:avLst/>
          </a:prstGeom>
          <a:noFill/>
          <a:ln w="9525">
            <a:solidFill>
              <a:srgbClr val="213363"/>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8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4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800" dirty="0" smtClean="0"/>
              <a:t>Only 2 or 3 players would know which basket was their</a:t>
            </a:r>
            <a:r>
              <a:rPr lang="en-US" sz="1800" dirty="0"/>
              <a:t> </a:t>
            </a:r>
            <a:r>
              <a:rPr lang="en-US" sz="1800" dirty="0" smtClean="0"/>
              <a:t>own…</a:t>
            </a:r>
          </a:p>
          <a:p>
            <a:pPr marL="0" indent="0">
              <a:buNone/>
            </a:pPr>
            <a:r>
              <a:rPr lang="en-US" sz="1800" dirty="0" smtClean="0"/>
              <a:t>	…and only 1 would care</a:t>
            </a:r>
          </a:p>
          <a:p>
            <a:r>
              <a:rPr lang="en-US" sz="1800" dirty="0" smtClean="0"/>
              <a:t>Only one or two would know what position they play in and know exactly what they are supposed to do</a:t>
            </a:r>
          </a:p>
          <a:p>
            <a:r>
              <a:rPr lang="en-US" sz="1800" dirty="0" smtClean="0"/>
              <a:t>Four players </a:t>
            </a:r>
            <a:r>
              <a:rPr lang="en-US" sz="1800" dirty="0"/>
              <a:t>would, in some way, be competing against their own team rather than the opponent.</a:t>
            </a:r>
          </a:p>
        </p:txBody>
      </p:sp>
    </p:spTree>
    <p:extLst>
      <p:ext uri="{BB962C8B-B14F-4D97-AF65-F5344CB8AC3E}">
        <p14:creationId xmlns:p14="http://schemas.microsoft.com/office/powerpoint/2010/main" val="417004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182880">
            <a:normAutofit/>
          </a:bodyPr>
          <a:lstStyle/>
          <a:p>
            <a:r>
              <a:rPr lang="en-US" sz="3200" b="0" dirty="0" smtClean="0"/>
              <a:t>				Administrator </a:t>
            </a:r>
            <a:r>
              <a:rPr lang="en-US" sz="3200" b="0" dirty="0"/>
              <a:t>A</a:t>
            </a:r>
            <a:r>
              <a:rPr lang="en-US" sz="3200" b="0" dirty="0" smtClean="0"/>
              <a:t>nd Other Goals</a:t>
            </a:r>
            <a:endParaRPr lang="en-US" sz="3200" b="0" dirty="0"/>
          </a:p>
        </p:txBody>
      </p:sp>
      <p:sp>
        <p:nvSpPr>
          <p:cNvPr id="8" name="Content Placeholder 7"/>
          <p:cNvSpPr>
            <a:spLocks noGrp="1"/>
          </p:cNvSpPr>
          <p:nvPr>
            <p:ph idx="1"/>
          </p:nvPr>
        </p:nvSpPr>
        <p:spPr>
          <a:xfrm>
            <a:off x="293709" y="2098573"/>
            <a:ext cx="4459296" cy="3477875"/>
          </a:xfrm>
        </p:spPr>
        <p:txBody>
          <a:bodyPr/>
          <a:lstStyle/>
          <a:p>
            <a:r>
              <a:rPr lang="en-US" dirty="0" smtClean="0"/>
              <a:t>As shown by the previous example, having clear, and aligned goals is important for success in complex organizations.</a:t>
            </a:r>
          </a:p>
          <a:p>
            <a:r>
              <a:rPr lang="en-US" dirty="0" smtClean="0"/>
              <a:t>However, school districts often suffer from having too many goals, many of which may not be aligned or communicated throughout the organization</a:t>
            </a:r>
          </a:p>
        </p:txBody>
      </p:sp>
      <p:grpSp>
        <p:nvGrpSpPr>
          <p:cNvPr id="15" name="Diagram group" descr="Blue rectangle with a word Refine inside it"/>
          <p:cNvGrpSpPr/>
          <p:nvPr/>
        </p:nvGrpSpPr>
        <p:grpSpPr>
          <a:xfrm>
            <a:off x="117568" y="270406"/>
            <a:ext cx="1306286" cy="806291"/>
            <a:chOff x="1195960" y="1917548"/>
            <a:chExt cx="1475701" cy="959206"/>
          </a:xfrm>
          <a:scene3d>
            <a:camera prst="isometricOffAxis2Left" zoom="95000"/>
            <a:lightRig rig="flat" dir="t"/>
          </a:scene3d>
        </p:grpSpPr>
        <p:grpSp>
          <p:nvGrpSpPr>
            <p:cNvPr id="16" name="Group 15"/>
            <p:cNvGrpSpPr/>
            <p:nvPr/>
          </p:nvGrpSpPr>
          <p:grpSpPr>
            <a:xfrm>
              <a:off x="1195960" y="1917548"/>
              <a:ext cx="1475701" cy="959206"/>
              <a:chOff x="1195960" y="1917548"/>
              <a:chExt cx="1475701" cy="959206"/>
            </a:xfrm>
          </p:grpSpPr>
          <p:sp>
            <p:nvSpPr>
              <p:cNvPr id="17" name="Rounded Rectangle 16"/>
              <p:cNvSpPr/>
              <p:nvPr/>
            </p:nvSpPr>
            <p:spPr>
              <a:xfrm>
                <a:off x="1195960" y="1917548"/>
                <a:ext cx="1475701" cy="959206"/>
              </a:xfrm>
              <a:prstGeom prst="roundRect">
                <a:avLst/>
              </a:prstGeom>
              <a:solidFill>
                <a:srgbClr val="5075BB"/>
              </a:solid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8" name="Rounded Rectangle 4"/>
              <p:cNvSpPr/>
              <p:nvPr/>
            </p:nvSpPr>
            <p:spPr>
              <a:xfrm>
                <a:off x="1242785" y="1964373"/>
                <a:ext cx="1382051" cy="8655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Refine</a:t>
                </a:r>
                <a:endParaRPr lang="en-US" sz="2400" kern="1200" dirty="0"/>
              </a:p>
            </p:txBody>
          </p:sp>
        </p:grpSp>
      </p:grpSp>
      <p:grpSp>
        <p:nvGrpSpPr>
          <p:cNvPr id="10" name="Group 9" descr="administrator goals inside a circular image are: district improvement, SGOs, superintendent merit, school improvement, school board, PDP, district"/>
          <p:cNvGrpSpPr/>
          <p:nvPr/>
        </p:nvGrpSpPr>
        <p:grpSpPr>
          <a:xfrm>
            <a:off x="4571999" y="1734148"/>
            <a:ext cx="4431648" cy="4023360"/>
            <a:chOff x="4712352" y="2210666"/>
            <a:chExt cx="4431648" cy="4023360"/>
          </a:xfrm>
        </p:grpSpPr>
        <p:grpSp>
          <p:nvGrpSpPr>
            <p:cNvPr id="9" name="Group 8"/>
            <p:cNvGrpSpPr/>
            <p:nvPr/>
          </p:nvGrpSpPr>
          <p:grpSpPr>
            <a:xfrm>
              <a:off x="4712352" y="2210666"/>
              <a:ext cx="4431648" cy="4023360"/>
              <a:chOff x="2187900" y="1991723"/>
              <a:chExt cx="4431648" cy="4023360"/>
            </a:xfrm>
          </p:grpSpPr>
          <p:sp>
            <p:nvSpPr>
              <p:cNvPr id="4" name="Oval 3"/>
              <p:cNvSpPr/>
              <p:nvPr/>
            </p:nvSpPr>
            <p:spPr>
              <a:xfrm>
                <a:off x="2392044" y="1991723"/>
                <a:ext cx="4023360" cy="4023360"/>
              </a:xfrm>
              <a:prstGeom prst="ellips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2187900" y="2453824"/>
                <a:ext cx="4431648" cy="2712387"/>
                <a:chOff x="5646804" y="2199385"/>
                <a:chExt cx="4431648" cy="2712387"/>
              </a:xfrm>
            </p:grpSpPr>
            <p:sp>
              <p:nvSpPr>
                <p:cNvPr id="5" name="TextBox 4"/>
                <p:cNvSpPr txBox="1"/>
                <p:nvPr/>
              </p:nvSpPr>
              <p:spPr>
                <a:xfrm>
                  <a:off x="5646804" y="3444909"/>
                  <a:ext cx="2207240" cy="519351"/>
                </a:xfrm>
                <a:prstGeom prst="ellipse">
                  <a:avLst/>
                </a:prstGeom>
                <a:noFill/>
                <a:ln>
                  <a:noFill/>
                </a:ln>
              </p:spPr>
              <p:txBody>
                <a:bodyPr wrap="none" rtlCol="0">
                  <a:spAutoFit/>
                </a:bodyPr>
                <a:lstStyle/>
                <a:p>
                  <a:r>
                    <a:rPr lang="en-US" dirty="0" smtClean="0"/>
                    <a:t>School Board</a:t>
                  </a:r>
                </a:p>
              </p:txBody>
            </p:sp>
            <p:sp>
              <p:nvSpPr>
                <p:cNvPr id="19" name="TextBox 18"/>
                <p:cNvSpPr txBox="1"/>
                <p:nvPr/>
              </p:nvSpPr>
              <p:spPr>
                <a:xfrm>
                  <a:off x="6600823" y="3871424"/>
                  <a:ext cx="3271188" cy="519351"/>
                </a:xfrm>
                <a:prstGeom prst="ellipse">
                  <a:avLst/>
                </a:prstGeom>
                <a:noFill/>
                <a:ln>
                  <a:noFill/>
                </a:ln>
              </p:spPr>
              <p:txBody>
                <a:bodyPr wrap="none" rtlCol="0">
                  <a:spAutoFit/>
                </a:bodyPr>
                <a:lstStyle/>
                <a:p>
                  <a:r>
                    <a:rPr lang="en-US" dirty="0" smtClean="0"/>
                    <a:t>Superintendent Merit</a:t>
                  </a:r>
                </a:p>
              </p:txBody>
            </p:sp>
            <p:sp>
              <p:nvSpPr>
                <p:cNvPr id="20" name="TextBox 19"/>
                <p:cNvSpPr txBox="1"/>
                <p:nvPr/>
              </p:nvSpPr>
              <p:spPr>
                <a:xfrm>
                  <a:off x="6119342" y="2199385"/>
                  <a:ext cx="2218191" cy="908864"/>
                </a:xfrm>
                <a:prstGeom prst="ellipse">
                  <a:avLst/>
                </a:prstGeom>
                <a:noFill/>
                <a:ln>
                  <a:noFill/>
                </a:ln>
              </p:spPr>
              <p:txBody>
                <a:bodyPr wrap="square" rtlCol="0">
                  <a:spAutoFit/>
                </a:bodyPr>
                <a:lstStyle/>
                <a:p>
                  <a:pPr algn="ctr"/>
                  <a:r>
                    <a:rPr lang="en-US" dirty="0" smtClean="0"/>
                    <a:t>Administrator </a:t>
                  </a:r>
                </a:p>
                <a:p>
                  <a:pPr algn="ctr"/>
                  <a:r>
                    <a:rPr lang="en-US" dirty="0" smtClean="0"/>
                    <a:t> Goals</a:t>
                  </a:r>
                </a:p>
              </p:txBody>
            </p:sp>
            <p:sp>
              <p:nvSpPr>
                <p:cNvPr id="21" name="TextBox 20"/>
                <p:cNvSpPr txBox="1"/>
                <p:nvPr/>
              </p:nvSpPr>
              <p:spPr>
                <a:xfrm>
                  <a:off x="6073065" y="2829795"/>
                  <a:ext cx="926897" cy="519351"/>
                </a:xfrm>
                <a:prstGeom prst="ellipse">
                  <a:avLst/>
                </a:prstGeom>
                <a:noFill/>
                <a:ln>
                  <a:noFill/>
                </a:ln>
              </p:spPr>
              <p:txBody>
                <a:bodyPr wrap="none" rtlCol="0">
                  <a:spAutoFit/>
                </a:bodyPr>
                <a:lstStyle/>
                <a:p>
                  <a:r>
                    <a:rPr lang="en-US" dirty="0" smtClean="0"/>
                    <a:t>PDP</a:t>
                  </a:r>
                </a:p>
              </p:txBody>
            </p:sp>
            <p:sp>
              <p:nvSpPr>
                <p:cNvPr id="23" name="TextBox 22"/>
                <p:cNvSpPr txBox="1"/>
                <p:nvPr/>
              </p:nvSpPr>
              <p:spPr>
                <a:xfrm>
                  <a:off x="5945447" y="4392421"/>
                  <a:ext cx="3235122" cy="519351"/>
                </a:xfrm>
                <a:prstGeom prst="ellipse">
                  <a:avLst/>
                </a:prstGeom>
                <a:noFill/>
                <a:ln>
                  <a:noFill/>
                </a:ln>
              </p:spPr>
              <p:txBody>
                <a:bodyPr wrap="none" rtlCol="0">
                  <a:spAutoFit/>
                </a:bodyPr>
                <a:lstStyle/>
                <a:p>
                  <a:r>
                    <a:rPr lang="en-US" dirty="0" smtClean="0"/>
                    <a:t>School Improvement</a:t>
                  </a:r>
                </a:p>
              </p:txBody>
            </p:sp>
            <p:sp>
              <p:nvSpPr>
                <p:cNvPr id="24" name="TextBox 23"/>
                <p:cNvSpPr txBox="1"/>
                <p:nvPr/>
              </p:nvSpPr>
              <p:spPr>
                <a:xfrm>
                  <a:off x="6843330" y="3036220"/>
                  <a:ext cx="3235122" cy="519351"/>
                </a:xfrm>
                <a:prstGeom prst="ellipse">
                  <a:avLst/>
                </a:prstGeom>
                <a:noFill/>
                <a:ln>
                  <a:noFill/>
                </a:ln>
              </p:spPr>
              <p:txBody>
                <a:bodyPr wrap="none" rtlCol="0">
                  <a:spAutoFit/>
                </a:bodyPr>
                <a:lstStyle/>
                <a:p>
                  <a:r>
                    <a:rPr lang="en-US" dirty="0" smtClean="0"/>
                    <a:t>District Improvement</a:t>
                  </a:r>
                </a:p>
              </p:txBody>
            </p:sp>
            <p:sp>
              <p:nvSpPr>
                <p:cNvPr id="26" name="TextBox 25"/>
                <p:cNvSpPr txBox="1"/>
                <p:nvPr/>
              </p:nvSpPr>
              <p:spPr>
                <a:xfrm>
                  <a:off x="7929078" y="2238604"/>
                  <a:ext cx="1251491" cy="519351"/>
                </a:xfrm>
                <a:prstGeom prst="ellipse">
                  <a:avLst/>
                </a:prstGeom>
                <a:noFill/>
                <a:ln>
                  <a:noFill/>
                </a:ln>
              </p:spPr>
              <p:txBody>
                <a:bodyPr wrap="none" rtlCol="0">
                  <a:spAutoFit/>
                </a:bodyPr>
                <a:lstStyle/>
                <a:p>
                  <a:r>
                    <a:rPr lang="en-US" dirty="0" smtClean="0"/>
                    <a:t>District</a:t>
                  </a:r>
                </a:p>
              </p:txBody>
            </p:sp>
          </p:grpSp>
        </p:grpSp>
        <p:sp>
          <p:nvSpPr>
            <p:cNvPr id="22" name="TextBox 21"/>
            <p:cNvSpPr txBox="1"/>
            <p:nvPr/>
          </p:nvSpPr>
          <p:spPr>
            <a:xfrm>
              <a:off x="6628556" y="5357670"/>
              <a:ext cx="1143293" cy="519351"/>
            </a:xfrm>
            <a:prstGeom prst="ellipse">
              <a:avLst/>
            </a:prstGeom>
            <a:noFill/>
            <a:ln>
              <a:noFill/>
            </a:ln>
          </p:spPr>
          <p:txBody>
            <a:bodyPr wrap="none" rtlCol="0">
              <a:spAutoFit/>
            </a:bodyPr>
            <a:lstStyle/>
            <a:p>
              <a:r>
                <a:rPr lang="en-US" dirty="0" smtClean="0"/>
                <a:t>SGOs</a:t>
              </a:r>
            </a:p>
          </p:txBody>
        </p:sp>
      </p:grpSp>
    </p:spTree>
    <p:extLst>
      <p:ext uri="{BB962C8B-B14F-4D97-AF65-F5344CB8AC3E}">
        <p14:creationId xmlns:p14="http://schemas.microsoft.com/office/powerpoint/2010/main" val="390598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182880">
            <a:normAutofit/>
          </a:bodyPr>
          <a:lstStyle/>
          <a:p>
            <a:r>
              <a:rPr lang="en-US" sz="2800" b="0" dirty="0" smtClean="0"/>
              <a:t>				</a:t>
            </a:r>
            <a:r>
              <a:rPr lang="en-US" sz="3200" b="0" dirty="0"/>
              <a:t>Align </a:t>
            </a:r>
            <a:r>
              <a:rPr lang="en-US" sz="3200" b="0" dirty="0" smtClean="0"/>
              <a:t>Administrator Goals </a:t>
            </a:r>
            <a:endParaRPr lang="en-US" sz="2800" b="0" dirty="0"/>
          </a:p>
        </p:txBody>
      </p:sp>
      <p:grpSp>
        <p:nvGrpSpPr>
          <p:cNvPr id="15" name="Diagram group" descr="A blue rectangle with a word refine inside it"/>
          <p:cNvGrpSpPr/>
          <p:nvPr/>
        </p:nvGrpSpPr>
        <p:grpSpPr>
          <a:xfrm>
            <a:off x="117568" y="256607"/>
            <a:ext cx="1306286" cy="806291"/>
            <a:chOff x="1195960" y="1917548"/>
            <a:chExt cx="1475701" cy="959206"/>
          </a:xfrm>
          <a:scene3d>
            <a:camera prst="isometricOffAxis2Left" zoom="95000"/>
            <a:lightRig rig="flat" dir="t"/>
          </a:scene3d>
        </p:grpSpPr>
        <p:grpSp>
          <p:nvGrpSpPr>
            <p:cNvPr id="16" name="Group 15"/>
            <p:cNvGrpSpPr/>
            <p:nvPr/>
          </p:nvGrpSpPr>
          <p:grpSpPr>
            <a:xfrm>
              <a:off x="1195960" y="1917548"/>
              <a:ext cx="1475701" cy="959206"/>
              <a:chOff x="1195960" y="1917548"/>
              <a:chExt cx="1475701" cy="959206"/>
            </a:xfrm>
          </p:grpSpPr>
          <p:sp>
            <p:nvSpPr>
              <p:cNvPr id="17" name="Rounded Rectangle 16" descr="A blue rectangle with a word &quot;define&quot; in the middle "/>
              <p:cNvSpPr/>
              <p:nvPr/>
            </p:nvSpPr>
            <p:spPr>
              <a:xfrm>
                <a:off x="1195960" y="1917548"/>
                <a:ext cx="1475701" cy="959206"/>
              </a:xfrm>
              <a:prstGeom prst="roundRect">
                <a:avLst/>
              </a:prstGeom>
              <a:solidFill>
                <a:srgbClr val="5075BB"/>
              </a:solid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8" name="Rounded Rectangle 4"/>
              <p:cNvSpPr/>
              <p:nvPr/>
            </p:nvSpPr>
            <p:spPr>
              <a:xfrm>
                <a:off x="1242785" y="1964373"/>
                <a:ext cx="1382051" cy="8655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Refine</a:t>
                </a:r>
                <a:endParaRPr lang="en-US" sz="2400" kern="1200" dirty="0"/>
              </a:p>
            </p:txBody>
          </p:sp>
        </p:grpSp>
      </p:grpSp>
      <p:pic>
        <p:nvPicPr>
          <p:cNvPr id="6" name="Picture 5" descr="Using data to align goals through the district, including administraor goals, is efficient and provides focus"/>
          <p:cNvPicPr>
            <a:picLocks noChangeAspect="1"/>
          </p:cNvPicPr>
          <p:nvPr/>
        </p:nvPicPr>
        <p:blipFill rotWithShape="1">
          <a:blip r:embed="rId3"/>
          <a:srcRect r="4925" b="3372"/>
          <a:stretch/>
        </p:blipFill>
        <p:spPr>
          <a:xfrm>
            <a:off x="117568" y="1290638"/>
            <a:ext cx="8458201" cy="4776787"/>
          </a:xfrm>
          <a:prstGeom prst="rect">
            <a:avLst/>
          </a:prstGeom>
        </p:spPr>
      </p:pic>
    </p:spTree>
    <p:extLst>
      <p:ext uri="{BB962C8B-B14F-4D97-AF65-F5344CB8AC3E}">
        <p14:creationId xmlns:p14="http://schemas.microsoft.com/office/powerpoint/2010/main" val="393980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0" y="-12369"/>
            <a:ext cx="9144001" cy="1290638"/>
          </a:xfrm>
        </p:spPr>
        <p:txBody>
          <a:bodyPr lIns="182880">
            <a:normAutofit/>
          </a:bodyPr>
          <a:lstStyle/>
          <a:p>
            <a:r>
              <a:rPr lang="en-US" sz="2800" b="0" dirty="0" smtClean="0"/>
              <a:t>				</a:t>
            </a:r>
            <a:r>
              <a:rPr lang="en-US" sz="3200" b="0" dirty="0"/>
              <a:t>Align </a:t>
            </a:r>
            <a:r>
              <a:rPr lang="en-US" sz="3200" b="0" dirty="0" smtClean="0"/>
              <a:t>Administrator Goals </a:t>
            </a:r>
            <a:endParaRPr lang="en-US" sz="2800" b="0" dirty="0"/>
          </a:p>
        </p:txBody>
      </p:sp>
      <p:grpSp>
        <p:nvGrpSpPr>
          <p:cNvPr id="16" name="Diagram group" descr="A blue rectangle with a word &quot;define&quot; in the middle "/>
          <p:cNvGrpSpPr/>
          <p:nvPr/>
        </p:nvGrpSpPr>
        <p:grpSpPr>
          <a:xfrm>
            <a:off x="117568" y="256607"/>
            <a:ext cx="1306286" cy="806291"/>
            <a:chOff x="1195960" y="1917548"/>
            <a:chExt cx="1475701" cy="959206"/>
          </a:xfrm>
          <a:scene3d>
            <a:camera prst="isometricOffAxis2Left" zoom="95000"/>
            <a:lightRig rig="flat" dir="t"/>
          </a:scene3d>
        </p:grpSpPr>
        <p:grpSp>
          <p:nvGrpSpPr>
            <p:cNvPr id="17" name="Group 16"/>
            <p:cNvGrpSpPr/>
            <p:nvPr/>
          </p:nvGrpSpPr>
          <p:grpSpPr>
            <a:xfrm>
              <a:off x="1195960" y="1917548"/>
              <a:ext cx="1475701" cy="959206"/>
              <a:chOff x="1195960" y="1917548"/>
              <a:chExt cx="1475701" cy="959206"/>
            </a:xfrm>
          </p:grpSpPr>
          <p:sp>
            <p:nvSpPr>
              <p:cNvPr id="18" name="Rounded Rectangle 17"/>
              <p:cNvSpPr/>
              <p:nvPr/>
            </p:nvSpPr>
            <p:spPr>
              <a:xfrm>
                <a:off x="1195960" y="1917548"/>
                <a:ext cx="1475701" cy="959206"/>
              </a:xfrm>
              <a:prstGeom prst="roundRect">
                <a:avLst/>
              </a:prstGeom>
              <a:solidFill>
                <a:srgbClr val="5075BB"/>
              </a:solid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9" name="Rounded Rectangle 4"/>
              <p:cNvSpPr/>
              <p:nvPr/>
            </p:nvSpPr>
            <p:spPr>
              <a:xfrm>
                <a:off x="1242785" y="1964373"/>
                <a:ext cx="1382051" cy="8655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Refine</a:t>
                </a:r>
                <a:endParaRPr lang="en-US" sz="2400" kern="1200" dirty="0"/>
              </a:p>
            </p:txBody>
          </p:sp>
        </p:grpSp>
      </p:grpSp>
      <p:pic>
        <p:nvPicPr>
          <p:cNvPr id="3" name="Picture 2" descr="A diagram of administrator goals on a yearly cycle"/>
          <p:cNvPicPr>
            <a:picLocks noChangeAspect="1"/>
          </p:cNvPicPr>
          <p:nvPr/>
        </p:nvPicPr>
        <p:blipFill>
          <a:blip r:embed="rId3"/>
          <a:stretch>
            <a:fillRect/>
          </a:stretch>
        </p:blipFill>
        <p:spPr>
          <a:xfrm>
            <a:off x="1333500" y="1649688"/>
            <a:ext cx="6477000" cy="4333875"/>
          </a:xfrm>
          <a:prstGeom prst="rect">
            <a:avLst/>
          </a:prstGeom>
        </p:spPr>
      </p:pic>
    </p:spTree>
    <p:extLst>
      <p:ext uri="{BB962C8B-B14F-4D97-AF65-F5344CB8AC3E}">
        <p14:creationId xmlns:p14="http://schemas.microsoft.com/office/powerpoint/2010/main" val="396398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9016" y="2216348"/>
            <a:ext cx="8794484" cy="1920526"/>
          </a:xfrm>
          <a:ln>
            <a:solidFill>
              <a:schemeClr val="tx2"/>
            </a:solidFill>
          </a:ln>
        </p:spPr>
        <p:txBody>
          <a:bodyPr/>
          <a:lstStyle/>
          <a:p>
            <a:pPr marL="0" indent="0">
              <a:lnSpc>
                <a:spcPct val="100000"/>
              </a:lnSpc>
              <a:buNone/>
            </a:pPr>
            <a:r>
              <a:rPr lang="en-US" sz="1800" b="1" dirty="0" smtClean="0"/>
              <a:t>Year 1 Goal</a:t>
            </a:r>
          </a:p>
          <a:p>
            <a:pPr marL="0" indent="0">
              <a:lnSpc>
                <a:spcPct val="100000"/>
              </a:lnSpc>
              <a:buNone/>
            </a:pPr>
            <a:r>
              <a:rPr lang="en-US" sz="1800" dirty="0" smtClean="0"/>
              <a:t>MMS </a:t>
            </a:r>
            <a:r>
              <a:rPr lang="en-US" sz="1800" dirty="0"/>
              <a:t>will show considerable improvement in the delivery of </a:t>
            </a:r>
            <a:r>
              <a:rPr lang="en-US" sz="1800" dirty="0" smtClean="0"/>
              <a:t>math instruction to </a:t>
            </a:r>
            <a:r>
              <a:rPr lang="en-US" sz="1800" dirty="0"/>
              <a:t>ELL students by the end of school year </a:t>
            </a:r>
            <a:r>
              <a:rPr lang="en-US" sz="1800" dirty="0" smtClean="0"/>
              <a:t>2017-18, </a:t>
            </a:r>
            <a:r>
              <a:rPr lang="en-US" sz="1800" dirty="0"/>
              <a:t>as measured by an increase in the average of </a:t>
            </a:r>
            <a:r>
              <a:rPr lang="en-US" sz="1800" dirty="0" smtClean="0"/>
              <a:t>teacher satisfaction </a:t>
            </a:r>
            <a:r>
              <a:rPr lang="en-US" sz="1800" dirty="0"/>
              <a:t>on the end-of-year survey to </a:t>
            </a:r>
            <a:r>
              <a:rPr lang="en-US" sz="1800" dirty="0" smtClean="0"/>
              <a:t>3.8 </a:t>
            </a:r>
            <a:r>
              <a:rPr lang="en-US" sz="1800" dirty="0"/>
              <a:t>/</a:t>
            </a:r>
            <a:r>
              <a:rPr lang="en-US" sz="1800" dirty="0" smtClean="0"/>
              <a:t>5.</a:t>
            </a:r>
          </a:p>
          <a:p>
            <a:pPr lvl="1">
              <a:lnSpc>
                <a:spcPct val="100000"/>
              </a:lnSpc>
            </a:pPr>
            <a:r>
              <a:rPr lang="en-US" sz="1800" b="1" dirty="0" smtClean="0"/>
              <a:t>Baseline score: </a:t>
            </a:r>
            <a:r>
              <a:rPr lang="en-US" sz="1800" dirty="0" smtClean="0"/>
              <a:t>2.3/5</a:t>
            </a:r>
          </a:p>
          <a:p>
            <a:pPr lvl="1">
              <a:lnSpc>
                <a:spcPct val="100000"/>
              </a:lnSpc>
            </a:pPr>
            <a:r>
              <a:rPr lang="en-US" sz="1800" b="1" dirty="0" smtClean="0"/>
              <a:t>Action steps: </a:t>
            </a:r>
            <a:r>
              <a:rPr lang="en-US" sz="1800" dirty="0" smtClean="0"/>
              <a:t>PD for teachers, improved scheduling, updated curriculum</a:t>
            </a:r>
          </a:p>
        </p:txBody>
      </p:sp>
      <p:sp>
        <p:nvSpPr>
          <p:cNvPr id="6" name="Rectangle 5"/>
          <p:cNvSpPr/>
          <p:nvPr/>
        </p:nvSpPr>
        <p:spPr>
          <a:xfrm>
            <a:off x="117568" y="1271260"/>
            <a:ext cx="9026432" cy="923330"/>
          </a:xfrm>
          <a:prstGeom prst="rect">
            <a:avLst/>
          </a:prstGeom>
        </p:spPr>
        <p:txBody>
          <a:bodyPr wrap="square">
            <a:spAutoFit/>
          </a:bodyPr>
          <a:lstStyle/>
          <a:p>
            <a:pPr marL="342900" indent="-342900">
              <a:buClr>
                <a:srgbClr val="F89C15"/>
              </a:buClr>
              <a:buFont typeface="Arial" panose="020B0604020202020204" pitchFamily="34" charset="0"/>
              <a:buChar char="•"/>
            </a:pPr>
            <a:r>
              <a:rPr lang="en-US" dirty="0" smtClean="0">
                <a:latin typeface="+mn-lt"/>
              </a:rPr>
              <a:t>District experiencing rapidly changing demographics</a:t>
            </a:r>
          </a:p>
          <a:p>
            <a:pPr marL="342900" indent="-342900">
              <a:buClr>
                <a:srgbClr val="F89C15"/>
              </a:buClr>
              <a:buFont typeface="Arial" panose="020B0604020202020204" pitchFamily="34" charset="0"/>
              <a:buChar char="•"/>
            </a:pPr>
            <a:r>
              <a:rPr lang="en-US" dirty="0">
                <a:latin typeface="+mn-lt"/>
              </a:rPr>
              <a:t>ELL </a:t>
            </a:r>
            <a:r>
              <a:rPr lang="en-US" dirty="0" smtClean="0">
                <a:latin typeface="+mn-lt"/>
              </a:rPr>
              <a:t>students at Mountainside Middle School (MMS) show below average growth in math. </a:t>
            </a:r>
            <a:endParaRPr lang="en-US" dirty="0">
              <a:latin typeface="+mn-lt"/>
            </a:endParaRPr>
          </a:p>
        </p:txBody>
      </p:sp>
      <p:sp>
        <p:nvSpPr>
          <p:cNvPr id="9" name="Content Placeholder 1"/>
          <p:cNvSpPr>
            <a:spLocks noGrp="1"/>
          </p:cNvSpPr>
          <p:nvPr>
            <p:ph sz="half" idx="1"/>
          </p:nvPr>
        </p:nvSpPr>
        <p:spPr>
          <a:xfrm>
            <a:off x="159016" y="4302474"/>
            <a:ext cx="8794484" cy="1920526"/>
          </a:xfrm>
          <a:ln>
            <a:solidFill>
              <a:schemeClr val="tx2"/>
            </a:solidFill>
          </a:ln>
        </p:spPr>
        <p:txBody>
          <a:bodyPr/>
          <a:lstStyle/>
          <a:p>
            <a:pPr marL="0" indent="0">
              <a:lnSpc>
                <a:spcPct val="100000"/>
              </a:lnSpc>
              <a:buNone/>
            </a:pPr>
            <a:r>
              <a:rPr lang="en-US" sz="1800" b="1" dirty="0" smtClean="0"/>
              <a:t>Year 2 Goal</a:t>
            </a:r>
          </a:p>
          <a:p>
            <a:pPr marL="0" indent="0">
              <a:lnSpc>
                <a:spcPct val="100000"/>
              </a:lnSpc>
              <a:buNone/>
            </a:pPr>
            <a:r>
              <a:rPr lang="en-US" sz="1800" b="1" dirty="0" smtClean="0"/>
              <a:t> </a:t>
            </a:r>
            <a:r>
              <a:rPr lang="en-US" sz="1800" dirty="0"/>
              <a:t>43 percent of ELL students at MMS will meet or exceed their target scores on the EOY math assessment with targets to be set by the district benchmark testing for SY 2017-18. </a:t>
            </a:r>
            <a:endParaRPr lang="en-US" sz="1800" dirty="0" smtClean="0"/>
          </a:p>
          <a:p>
            <a:pPr lvl="1">
              <a:lnSpc>
                <a:spcPct val="100000"/>
              </a:lnSpc>
            </a:pPr>
            <a:r>
              <a:rPr lang="en-US" sz="1800" b="1" dirty="0" smtClean="0"/>
              <a:t>Baseline score: </a:t>
            </a:r>
            <a:r>
              <a:rPr lang="en-US" sz="1800" dirty="0" smtClean="0"/>
              <a:t>35% of ELL students met targets (an average of the past two years, up 4% from the prior year). </a:t>
            </a:r>
          </a:p>
          <a:p>
            <a:pPr lvl="1">
              <a:lnSpc>
                <a:spcPct val="100000"/>
              </a:lnSpc>
            </a:pPr>
            <a:r>
              <a:rPr lang="en-US" sz="1800" b="1" dirty="0" smtClean="0"/>
              <a:t>Action </a:t>
            </a:r>
            <a:r>
              <a:rPr lang="en-US" sz="1800" b="1" dirty="0"/>
              <a:t>steps</a:t>
            </a:r>
            <a:r>
              <a:rPr lang="en-US" sz="1800" dirty="0" smtClean="0"/>
              <a:t> Improved process in data tracking and intervention.</a:t>
            </a:r>
          </a:p>
        </p:txBody>
      </p:sp>
      <p:sp>
        <p:nvSpPr>
          <p:cNvPr id="14" name="Title 2"/>
          <p:cNvSpPr>
            <a:spLocks noGrp="1"/>
          </p:cNvSpPr>
          <p:nvPr>
            <p:ph type="title"/>
          </p:nvPr>
        </p:nvSpPr>
        <p:spPr>
          <a:xfrm>
            <a:off x="-1" y="0"/>
            <a:ext cx="9144001" cy="1290638"/>
          </a:xfrm>
        </p:spPr>
        <p:txBody>
          <a:bodyPr lIns="182880">
            <a:normAutofit/>
          </a:bodyPr>
          <a:lstStyle/>
          <a:p>
            <a:r>
              <a:rPr lang="en-US" sz="2800" b="0" dirty="0" smtClean="0"/>
              <a:t>				</a:t>
            </a:r>
            <a:r>
              <a:rPr lang="en-US" sz="3200" b="0" dirty="0"/>
              <a:t>Align </a:t>
            </a:r>
            <a:r>
              <a:rPr lang="en-US" sz="3200" b="0" dirty="0" smtClean="0"/>
              <a:t>Administrator Goals </a:t>
            </a:r>
            <a:endParaRPr lang="en-US" sz="2800" b="0" dirty="0"/>
          </a:p>
        </p:txBody>
      </p:sp>
      <p:grpSp>
        <p:nvGrpSpPr>
          <p:cNvPr id="15" name="Diagram group" descr="A blue rectangle with a word &quot;define&quot; in the middle "/>
          <p:cNvGrpSpPr/>
          <p:nvPr/>
        </p:nvGrpSpPr>
        <p:grpSpPr>
          <a:xfrm>
            <a:off x="117568" y="256607"/>
            <a:ext cx="1306286" cy="806291"/>
            <a:chOff x="1195960" y="1917548"/>
            <a:chExt cx="1475701" cy="959206"/>
          </a:xfrm>
          <a:scene3d>
            <a:camera prst="isometricOffAxis2Left" zoom="95000"/>
            <a:lightRig rig="flat" dir="t"/>
          </a:scene3d>
        </p:grpSpPr>
        <p:grpSp>
          <p:nvGrpSpPr>
            <p:cNvPr id="16" name="Group 15"/>
            <p:cNvGrpSpPr/>
            <p:nvPr/>
          </p:nvGrpSpPr>
          <p:grpSpPr>
            <a:xfrm>
              <a:off x="1195960" y="1917548"/>
              <a:ext cx="1475701" cy="959206"/>
              <a:chOff x="1195960" y="1917548"/>
              <a:chExt cx="1475701" cy="959206"/>
            </a:xfrm>
          </p:grpSpPr>
          <p:sp>
            <p:nvSpPr>
              <p:cNvPr id="17" name="Rounded Rectangle 16"/>
              <p:cNvSpPr/>
              <p:nvPr/>
            </p:nvSpPr>
            <p:spPr>
              <a:xfrm>
                <a:off x="1195960" y="1917548"/>
                <a:ext cx="1475701" cy="959206"/>
              </a:xfrm>
              <a:prstGeom prst="roundRect">
                <a:avLst/>
              </a:prstGeom>
              <a:solidFill>
                <a:srgbClr val="5075BB"/>
              </a:solid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8" name="Rounded Rectangle 4"/>
              <p:cNvSpPr/>
              <p:nvPr/>
            </p:nvSpPr>
            <p:spPr>
              <a:xfrm>
                <a:off x="1242785" y="1964373"/>
                <a:ext cx="1382051" cy="8655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Refine</a:t>
                </a:r>
                <a:endParaRPr lang="en-US" sz="2400" kern="1200" dirty="0"/>
              </a:p>
            </p:txBody>
          </p:sp>
        </p:grpSp>
      </p:grpSp>
    </p:spTree>
    <p:extLst>
      <p:ext uri="{BB962C8B-B14F-4D97-AF65-F5344CB8AC3E}">
        <p14:creationId xmlns:p14="http://schemas.microsoft.com/office/powerpoint/2010/main" val="38937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8875" y="6450362"/>
            <a:ext cx="6955879" cy="369332"/>
          </a:xfrm>
          <a:prstGeom prst="rect">
            <a:avLst/>
          </a:prstGeom>
          <a:noFill/>
          <a:ln w="9525">
            <a:solidFill>
              <a:srgbClr val="FFC000"/>
            </a:solidFill>
          </a:ln>
        </p:spPr>
        <p:txBody>
          <a:bodyPr wrap="none" rtlCol="0">
            <a:spAutoFit/>
          </a:bodyPr>
          <a:lstStyle/>
          <a:p>
            <a:r>
              <a:rPr lang="en-US" dirty="0">
                <a:solidFill>
                  <a:schemeClr val="bg1"/>
                </a:solidFill>
              </a:rPr>
              <a:t>Turn and Talk: What </a:t>
            </a:r>
            <a:r>
              <a:rPr lang="en-US" dirty="0" smtClean="0">
                <a:solidFill>
                  <a:schemeClr val="bg1"/>
                </a:solidFill>
              </a:rPr>
              <a:t>evidence would lead to actionable feedback?</a:t>
            </a:r>
            <a:endParaRPr lang="en-US" dirty="0">
              <a:solidFill>
                <a:schemeClr val="bg1"/>
              </a:solidFill>
            </a:endParaRPr>
          </a:p>
        </p:txBody>
      </p:sp>
      <p:pic>
        <p:nvPicPr>
          <p:cNvPr id="5" name="Picture 4" descr="An arrow used as a timeline from July through June. Observation 1 should occur between October and November. Observation 2 should occur between March and April "/>
          <p:cNvPicPr>
            <a:picLocks noChangeAspect="1"/>
          </p:cNvPicPr>
          <p:nvPr/>
        </p:nvPicPr>
        <p:blipFill>
          <a:blip r:embed="rId3"/>
          <a:stretch>
            <a:fillRect/>
          </a:stretch>
        </p:blipFill>
        <p:spPr>
          <a:xfrm>
            <a:off x="389443" y="2530493"/>
            <a:ext cx="8297357" cy="638264"/>
          </a:xfrm>
          <a:prstGeom prst="rect">
            <a:avLst/>
          </a:prstGeom>
        </p:spPr>
      </p:pic>
      <p:sp>
        <p:nvSpPr>
          <p:cNvPr id="17" name="Content Placeholder 16"/>
          <p:cNvSpPr>
            <a:spLocks noGrp="1"/>
          </p:cNvSpPr>
          <p:nvPr>
            <p:ph idx="1"/>
          </p:nvPr>
        </p:nvSpPr>
        <p:spPr>
          <a:xfrm>
            <a:off x="389442" y="1517590"/>
            <a:ext cx="1765929" cy="830997"/>
          </a:xfrm>
        </p:spPr>
        <p:txBody>
          <a:bodyPr/>
          <a:lstStyle/>
          <a:p>
            <a:pPr marL="0" indent="0">
              <a:buNone/>
            </a:pPr>
            <a:r>
              <a:rPr lang="en-US" b="1" u="sng" dirty="0" smtClean="0"/>
              <a:t>From</a:t>
            </a:r>
            <a:r>
              <a:rPr lang="en-US" b="1" dirty="0" smtClean="0"/>
              <a:t> discrete observations</a:t>
            </a:r>
            <a:endParaRPr lang="en-US" b="1" dirty="0"/>
          </a:p>
        </p:txBody>
      </p:sp>
      <p:sp>
        <p:nvSpPr>
          <p:cNvPr id="18" name="Rectangle 17"/>
          <p:cNvSpPr/>
          <p:nvPr/>
        </p:nvSpPr>
        <p:spPr>
          <a:xfrm>
            <a:off x="2804008" y="1351958"/>
            <a:ext cx="631920" cy="1066558"/>
          </a:xfrm>
          <a:prstGeom prst="rect">
            <a:avLst/>
          </a:prstGeom>
          <a:solidFill>
            <a:schemeClr val="bg1"/>
          </a:solidFill>
          <a:ln w="28575" cap="flat" cmpd="sng">
            <a:solidFill>
              <a:schemeClr val="accent1"/>
            </a:solidFill>
            <a:prstDash val="solid"/>
            <a:miter/>
            <a:headEnd type="none" w="med" len="med"/>
            <a:tailEnd type="none" w="med" len="med"/>
          </a:ln>
        </p:spPr>
        <p:txBody>
          <a:bodyPr vert="vert270" wrap="square" lIns="0" tIns="0" rIns="0" bIns="45700" anchor="ctr" anchorCtr="0">
            <a:noAutofit/>
          </a:bodyPr>
          <a:lstStyle/>
          <a:p>
            <a:pPr marL="0" marR="0" algn="ctr">
              <a:lnSpc>
                <a:spcPct val="107000"/>
              </a:lnSpc>
              <a:spcBef>
                <a:spcPts val="1200"/>
              </a:spcBef>
              <a:spcAft>
                <a:spcPts val="800"/>
              </a:spcAft>
            </a:pP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Observation </a:t>
            </a:r>
            <a:r>
              <a:rPr lang="en-US" sz="1200" b="1" dirty="0" smtClean="0">
                <a:effectLst/>
                <a:latin typeface="Franklin Gothic Book" panose="020B0503020102020204" pitchFamily="34" charset="0"/>
                <a:ea typeface="Calibri" panose="020F0502020204030204" pitchFamily="34" charset="0"/>
                <a:cs typeface="Times New Roman" panose="02020603050405020304" pitchFamily="18" charset="0"/>
              </a:rPr>
              <a:t>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descr="Straight arrow"/>
          <p:cNvCxnSpPr>
            <a:endCxn id="18" idx="2"/>
          </p:cNvCxnSpPr>
          <p:nvPr/>
        </p:nvCxnSpPr>
        <p:spPr>
          <a:xfrm flipV="1">
            <a:off x="3117850" y="2418516"/>
            <a:ext cx="2118" cy="4864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164335" y="1351958"/>
            <a:ext cx="631920" cy="1066558"/>
          </a:xfrm>
          <a:prstGeom prst="rect">
            <a:avLst/>
          </a:prstGeom>
          <a:solidFill>
            <a:schemeClr val="bg1"/>
          </a:solidFill>
          <a:ln w="28575" cap="flat" cmpd="sng">
            <a:solidFill>
              <a:schemeClr val="accent1"/>
            </a:solidFill>
            <a:prstDash val="solid"/>
            <a:miter/>
            <a:headEnd type="none" w="med" len="med"/>
            <a:tailEnd type="none" w="med" len="med"/>
          </a:ln>
        </p:spPr>
        <p:txBody>
          <a:bodyPr vert="vert270" wrap="square" lIns="0" tIns="0" rIns="0" bIns="45700" anchor="ctr" anchorCtr="0">
            <a:noAutofit/>
          </a:bodyPr>
          <a:lstStyle/>
          <a:p>
            <a:pPr marL="0" marR="0" algn="ctr">
              <a:lnSpc>
                <a:spcPct val="107000"/>
              </a:lnSpc>
              <a:spcBef>
                <a:spcPts val="1200"/>
              </a:spcBef>
              <a:spcAft>
                <a:spcPts val="800"/>
              </a:spcAft>
            </a:pP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Observation </a:t>
            </a:r>
            <a:r>
              <a:rPr lang="en-US" sz="1200" b="1" dirty="0" smtClean="0">
                <a:effectLst/>
                <a:latin typeface="Franklin Gothic Book" panose="020B0503020102020204" pitchFamily="34" charset="0"/>
                <a:ea typeface="Calibri" panose="020F0502020204030204" pitchFamily="34" charset="0"/>
                <a:cs typeface="Times New Roman" panose="02020603050405020304" pitchFamily="18" charset="0"/>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Arrow Connector 24" descr="straight arrow"/>
          <p:cNvCxnSpPr>
            <a:endCxn id="24" idx="2"/>
          </p:cNvCxnSpPr>
          <p:nvPr/>
        </p:nvCxnSpPr>
        <p:spPr>
          <a:xfrm flipV="1">
            <a:off x="6478177" y="2418516"/>
            <a:ext cx="2118" cy="4864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Content Placeholder 16"/>
          <p:cNvSpPr txBox="1">
            <a:spLocks/>
          </p:cNvSpPr>
          <p:nvPr/>
        </p:nvSpPr>
        <p:spPr bwMode="auto">
          <a:xfrm>
            <a:off x="389442" y="3184267"/>
            <a:ext cx="2578662"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b="1" u="sng" dirty="0" smtClean="0"/>
              <a:t>To</a:t>
            </a:r>
            <a:r>
              <a:rPr lang="en-US" b="1" dirty="0" smtClean="0"/>
              <a:t> collecting a portfolio of evidence</a:t>
            </a:r>
            <a:endParaRPr lang="en-US" b="1" dirty="0"/>
          </a:p>
        </p:txBody>
      </p:sp>
      <p:pic>
        <p:nvPicPr>
          <p:cNvPr id="27" name="Picture 26" descr="A picture of an arrow with a list of all the months&#10;Planning conference takes place during July and August. Observation window 1 is between august and late December. Observation Conference is between late December and January. Observation Window 2 is between January and May. Annual Conference takes place in May, after the observation window 2"/>
          <p:cNvPicPr>
            <a:picLocks noChangeAspect="1"/>
          </p:cNvPicPr>
          <p:nvPr/>
        </p:nvPicPr>
        <p:blipFill>
          <a:blip r:embed="rId3"/>
          <a:stretch>
            <a:fillRect/>
          </a:stretch>
        </p:blipFill>
        <p:spPr>
          <a:xfrm>
            <a:off x="389442" y="5102936"/>
            <a:ext cx="8297357" cy="638264"/>
          </a:xfrm>
          <a:prstGeom prst="rect">
            <a:avLst/>
          </a:prstGeom>
        </p:spPr>
      </p:pic>
      <p:grpSp>
        <p:nvGrpSpPr>
          <p:cNvPr id="34" name="Group 33" descr="a diagram of conferences and observations"/>
          <p:cNvGrpSpPr/>
          <p:nvPr/>
        </p:nvGrpSpPr>
        <p:grpSpPr>
          <a:xfrm>
            <a:off x="457200" y="4080251"/>
            <a:ext cx="7970654" cy="1057504"/>
            <a:chOff x="180799" y="3856697"/>
            <a:chExt cx="7970654" cy="1057504"/>
          </a:xfrm>
        </p:grpSpPr>
        <p:sp>
          <p:nvSpPr>
            <p:cNvPr id="28" name="Rectangle 27"/>
            <p:cNvSpPr/>
            <p:nvPr/>
          </p:nvSpPr>
          <p:spPr>
            <a:xfrm>
              <a:off x="1024890" y="4475416"/>
              <a:ext cx="3108960" cy="438785"/>
            </a:xfrm>
            <a:prstGeom prst="rect">
              <a:avLst/>
            </a:prstGeom>
            <a:solidFill>
              <a:srgbClr val="F89C15"/>
            </a:solidFill>
            <a:ln w="28575" cap="flat" cmpd="sng">
              <a:solidFill>
                <a:schemeClr val="accent1"/>
              </a:solidFill>
              <a:prstDash val="solid"/>
              <a:miter/>
              <a:headEnd type="none" w="med" len="med"/>
              <a:tailEnd type="none" w="med" len="med"/>
            </a:ln>
          </p:spPr>
          <p:txBody>
            <a:bodyPr wrap="square" lIns="0" tIns="0" rIns="0" bIns="45700" anchor="ctr" anchorCtr="0">
              <a:noAutofit/>
            </a:bodyPr>
            <a:lstStyle/>
            <a:p>
              <a:pPr marL="0" marR="0" algn="ctr">
                <a:lnSpc>
                  <a:spcPct val="107000"/>
                </a:lnSpc>
                <a:spcBef>
                  <a:spcPts val="1200"/>
                </a:spcBef>
                <a:spcAft>
                  <a:spcPts val="800"/>
                </a:spcAft>
              </a:pPr>
              <a:r>
                <a:rPr lang="en-US" sz="1600" b="1" dirty="0">
                  <a:effectLst/>
                  <a:latin typeface="Franklin Gothic Book" panose="020B0503020102020204" pitchFamily="34" charset="0"/>
                  <a:ea typeface="Calibri" panose="020F0502020204030204" pitchFamily="34" charset="0"/>
                  <a:cs typeface="Times New Roman" panose="02020603050405020304" pitchFamily="18" charset="0"/>
                </a:rPr>
                <a:t>Observation Window 1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p:nvPr/>
          </p:nvSpPr>
          <p:spPr>
            <a:xfrm>
              <a:off x="4337712" y="4475416"/>
              <a:ext cx="3108960" cy="438785"/>
            </a:xfrm>
            <a:prstGeom prst="rect">
              <a:avLst/>
            </a:prstGeom>
            <a:solidFill>
              <a:srgbClr val="F89C15"/>
            </a:solidFill>
            <a:ln w="28575" cap="flat" cmpd="sng">
              <a:solidFill>
                <a:schemeClr val="accent1"/>
              </a:solidFill>
              <a:prstDash val="solid"/>
              <a:miter/>
              <a:headEnd type="none" w="med" len="med"/>
              <a:tailEnd type="none" w="med" len="med"/>
            </a:ln>
          </p:spPr>
          <p:txBody>
            <a:bodyPr wrap="square" lIns="0" tIns="0" rIns="0" bIns="45700" anchor="ctr" anchorCtr="0">
              <a:noAutofit/>
            </a:bodyPr>
            <a:lstStyle/>
            <a:p>
              <a:pPr marL="0" marR="0" algn="ctr">
                <a:lnSpc>
                  <a:spcPct val="107000"/>
                </a:lnSpc>
                <a:spcBef>
                  <a:spcPts val="1200"/>
                </a:spcBef>
                <a:spcAft>
                  <a:spcPts val="800"/>
                </a:spcAft>
              </a:pPr>
              <a:r>
                <a:rPr lang="en-US" sz="1600" b="1" dirty="0">
                  <a:effectLst/>
                  <a:latin typeface="Franklin Gothic Book" panose="020B0503020102020204" pitchFamily="34" charset="0"/>
                  <a:ea typeface="Calibri" panose="020F0502020204030204" pitchFamily="34" charset="0"/>
                  <a:cs typeface="Times New Roman" panose="02020603050405020304" pitchFamily="18" charset="0"/>
                </a:rPr>
                <a:t>Observation Window </a:t>
              </a:r>
              <a:r>
                <a:rPr lang="en-US" sz="1600" b="1" dirty="0" smtClean="0">
                  <a:effectLst/>
                  <a:latin typeface="Franklin Gothic Book" panose="020B0503020102020204" pitchFamily="34" charset="0"/>
                  <a:ea typeface="Calibri" panose="020F0502020204030204" pitchFamily="34" charset="0"/>
                  <a:cs typeface="Times New Roman" panose="02020603050405020304" pitchFamily="18" charset="0"/>
                </a:rPr>
                <a:t>2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Oval 30"/>
            <p:cNvSpPr/>
            <p:nvPr/>
          </p:nvSpPr>
          <p:spPr>
            <a:xfrm>
              <a:off x="180799" y="3902887"/>
              <a:ext cx="1005840" cy="1005840"/>
            </a:xfrm>
            <a:prstGeom prst="ellipse">
              <a:avLst/>
            </a:prstGeom>
            <a:solidFill>
              <a:schemeClr val="bg1"/>
            </a:solidFill>
            <a:ln w="28575" cap="flat" cmpd="sng">
              <a:solidFill>
                <a:schemeClr val="accent1"/>
              </a:solidFill>
              <a:prstDash val="solid"/>
              <a:miter/>
              <a:headEnd type="none" w="med" len="med"/>
              <a:tailEnd type="none" w="med" len="med"/>
            </a:ln>
          </p:spPr>
          <p:txBody>
            <a:bodyPr wrap="square" lIns="0" tIns="0" rIns="0" bIns="0" anchor="ctr" anchorCtr="0">
              <a:noAutofit/>
            </a:bodyPr>
            <a:lstStyle/>
            <a:p>
              <a:pPr marL="0" marR="0" algn="ctr">
                <a:lnSpc>
                  <a:spcPct val="107000"/>
                </a:lnSpc>
                <a:spcBef>
                  <a:spcPts val="1200"/>
                </a:spcBef>
                <a:spcAft>
                  <a:spcPts val="800"/>
                </a:spcAft>
              </a:pPr>
              <a:r>
                <a:rPr lang="en-US" sz="1050" dirty="0" smtClean="0">
                  <a:effectLst/>
                  <a:latin typeface="Franklin Gothic Book" panose="020B0503020102020204" pitchFamily="34" charset="0"/>
                  <a:ea typeface="Calibri" panose="020F0502020204030204" pitchFamily="34" charset="0"/>
                  <a:cs typeface="Times New Roman" panose="02020603050405020304" pitchFamily="18" charset="0"/>
                </a:rPr>
                <a:t>Planning Conference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Oval 31"/>
            <p:cNvSpPr/>
            <p:nvPr/>
          </p:nvSpPr>
          <p:spPr>
            <a:xfrm>
              <a:off x="3721599" y="3856697"/>
              <a:ext cx="1005840" cy="1005840"/>
            </a:xfrm>
            <a:prstGeom prst="ellipse">
              <a:avLst/>
            </a:prstGeom>
            <a:solidFill>
              <a:schemeClr val="bg1"/>
            </a:solidFill>
            <a:ln w="28575" cap="flat" cmpd="sng">
              <a:solidFill>
                <a:schemeClr val="accent1"/>
              </a:solidFill>
              <a:prstDash val="solid"/>
              <a:miter/>
              <a:headEnd type="none" w="med" len="med"/>
              <a:tailEnd type="none" w="med" len="med"/>
            </a:ln>
          </p:spPr>
          <p:txBody>
            <a:bodyPr wrap="square" lIns="0" tIns="0" rIns="0" bIns="0" anchor="ctr" anchorCtr="0">
              <a:noAutofit/>
            </a:bodyPr>
            <a:lstStyle/>
            <a:p>
              <a:pPr marL="0" marR="0" algn="ctr">
                <a:lnSpc>
                  <a:spcPct val="107000"/>
                </a:lnSpc>
                <a:spcBef>
                  <a:spcPts val="1200"/>
                </a:spcBef>
                <a:spcAft>
                  <a:spcPts val="800"/>
                </a:spcAft>
              </a:pPr>
              <a:r>
                <a:rPr lang="en-US" sz="1050" dirty="0" smtClean="0">
                  <a:latin typeface="Franklin Gothic Book" panose="020B0503020102020204" pitchFamily="34" charset="0"/>
                  <a:ea typeface="Calibri" panose="020F0502020204030204" pitchFamily="34" charset="0"/>
                  <a:cs typeface="Times New Roman" panose="02020603050405020304" pitchFamily="18" charset="0"/>
                </a:rPr>
                <a:t>Observati</a:t>
              </a:r>
              <a:r>
                <a:rPr lang="en-US" sz="1050" dirty="0">
                  <a:latin typeface="Franklin Gothic Book" panose="020B0503020102020204" pitchFamily="34" charset="0"/>
                  <a:ea typeface="Calibri" panose="020F0502020204030204" pitchFamily="34" charset="0"/>
                  <a:cs typeface="Times New Roman" panose="02020603050405020304" pitchFamily="18" charset="0"/>
                </a:rPr>
                <a:t>o</a:t>
              </a:r>
              <a:r>
                <a:rPr lang="en-US" sz="1050" dirty="0" smtClean="0">
                  <a:latin typeface="Franklin Gothic Book" panose="020B0503020102020204" pitchFamily="34" charset="0"/>
                  <a:ea typeface="Calibri" panose="020F0502020204030204" pitchFamily="34" charset="0"/>
                  <a:cs typeface="Times New Roman" panose="02020603050405020304" pitchFamily="18" charset="0"/>
                </a:rPr>
                <a:t>n </a:t>
              </a:r>
              <a:r>
                <a:rPr lang="en-US" sz="1050" dirty="0" smtClean="0">
                  <a:effectLst/>
                  <a:latin typeface="Franklin Gothic Book" panose="020B0503020102020204" pitchFamily="34" charset="0"/>
                  <a:ea typeface="Calibri" panose="020F0502020204030204" pitchFamily="34" charset="0"/>
                  <a:cs typeface="Times New Roman" panose="02020603050405020304" pitchFamily="18" charset="0"/>
                </a:rPr>
                <a:t>Conference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Oval 32"/>
            <p:cNvSpPr/>
            <p:nvPr/>
          </p:nvSpPr>
          <p:spPr>
            <a:xfrm>
              <a:off x="7145613" y="3875421"/>
              <a:ext cx="1005840" cy="1005840"/>
            </a:xfrm>
            <a:prstGeom prst="ellipse">
              <a:avLst/>
            </a:prstGeom>
            <a:solidFill>
              <a:schemeClr val="bg1"/>
            </a:solidFill>
            <a:ln w="28575" cap="flat" cmpd="sng">
              <a:solidFill>
                <a:schemeClr val="accent1"/>
              </a:solidFill>
              <a:prstDash val="solid"/>
              <a:miter/>
              <a:headEnd type="none" w="med" len="med"/>
              <a:tailEnd type="none" w="med" len="med"/>
            </a:ln>
          </p:spPr>
          <p:txBody>
            <a:bodyPr wrap="square" lIns="0" tIns="0" rIns="0" bIns="0" anchor="ctr" anchorCtr="0">
              <a:noAutofit/>
            </a:bodyPr>
            <a:lstStyle/>
            <a:p>
              <a:pPr marL="0" marR="0" algn="ctr">
                <a:lnSpc>
                  <a:spcPct val="107000"/>
                </a:lnSpc>
                <a:spcBef>
                  <a:spcPts val="1200"/>
                </a:spcBef>
                <a:spcAft>
                  <a:spcPts val="800"/>
                </a:spcAft>
              </a:pPr>
              <a:r>
                <a:rPr lang="en-US" sz="1050" dirty="0" smtClean="0">
                  <a:latin typeface="Franklin Gothic Book" panose="020B0503020102020204" pitchFamily="34" charset="0"/>
                  <a:ea typeface="Calibri" panose="020F0502020204030204" pitchFamily="34" charset="0"/>
                  <a:cs typeface="Times New Roman" panose="02020603050405020304" pitchFamily="18" charset="0"/>
                </a:rPr>
                <a:t>Annual </a:t>
              </a:r>
              <a:r>
                <a:rPr lang="en-US" sz="1050" dirty="0" smtClean="0">
                  <a:effectLst/>
                  <a:latin typeface="Franklin Gothic Book" panose="020B0503020102020204" pitchFamily="34" charset="0"/>
                  <a:ea typeface="Calibri" panose="020F0502020204030204" pitchFamily="34" charset="0"/>
                  <a:cs typeface="Times New Roman" panose="02020603050405020304" pitchFamily="18" charset="0"/>
                </a:rPr>
                <a:t>Conference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5" name="Down Arrow 34" descr="Blu down arrow"/>
          <p:cNvSpPr/>
          <p:nvPr/>
        </p:nvSpPr>
        <p:spPr>
          <a:xfrm>
            <a:off x="4253345" y="3157627"/>
            <a:ext cx="360768" cy="6879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descr="Additional window for non-tenured is between late October through March"/>
          <p:cNvSpPr/>
          <p:nvPr/>
        </p:nvSpPr>
        <p:spPr>
          <a:xfrm>
            <a:off x="2989505" y="5704027"/>
            <a:ext cx="3164992" cy="391754"/>
          </a:xfrm>
          <a:prstGeom prst="rect">
            <a:avLst/>
          </a:prstGeom>
          <a:pattFill prst="pct25">
            <a:fgClr>
              <a:srgbClr val="00B050"/>
            </a:fgClr>
            <a:bgClr>
              <a:schemeClr val="bg1"/>
            </a:bgClr>
          </a:patt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1600" dirty="0" smtClean="0"/>
              <a:t>Additional  window for non-tenured</a:t>
            </a:r>
            <a:endParaRPr lang="en-US" sz="1600" dirty="0"/>
          </a:p>
        </p:txBody>
      </p:sp>
      <p:sp>
        <p:nvSpPr>
          <p:cNvPr id="40" name="Title 2"/>
          <p:cNvSpPr>
            <a:spLocks noGrp="1"/>
          </p:cNvSpPr>
          <p:nvPr>
            <p:ph type="title"/>
          </p:nvPr>
        </p:nvSpPr>
        <p:spPr>
          <a:xfrm>
            <a:off x="-1" y="0"/>
            <a:ext cx="9144001" cy="1290638"/>
          </a:xfrm>
        </p:spPr>
        <p:txBody>
          <a:bodyPr lIns="182880">
            <a:normAutofit/>
          </a:bodyPr>
          <a:lstStyle/>
          <a:p>
            <a:r>
              <a:rPr lang="en-US" sz="2800" b="0" dirty="0" smtClean="0"/>
              <a:t>		O   Observations: A Collection of Evidence Over Time</a:t>
            </a:r>
            <a:endParaRPr lang="en-US" sz="2800" b="0" dirty="0"/>
          </a:p>
        </p:txBody>
      </p:sp>
      <p:grpSp>
        <p:nvGrpSpPr>
          <p:cNvPr id="41" name="Diagram group" descr="An orange rectangle with a word Redefine inside it"/>
          <p:cNvGrpSpPr/>
          <p:nvPr/>
        </p:nvGrpSpPr>
        <p:grpSpPr>
          <a:xfrm>
            <a:off x="24372" y="370235"/>
            <a:ext cx="1276919" cy="792774"/>
            <a:chOff x="2377914" y="978563"/>
            <a:chExt cx="752542" cy="489152"/>
          </a:xfrm>
          <a:solidFill>
            <a:srgbClr val="F89C15"/>
          </a:solidFill>
          <a:scene3d>
            <a:camera prst="isometricOffAxis2Left" zoom="95000"/>
            <a:lightRig rig="flat" dir="t"/>
          </a:scene3d>
        </p:grpSpPr>
        <p:grpSp>
          <p:nvGrpSpPr>
            <p:cNvPr id="42" name="Group 41"/>
            <p:cNvGrpSpPr/>
            <p:nvPr/>
          </p:nvGrpSpPr>
          <p:grpSpPr>
            <a:xfrm>
              <a:off x="2377914" y="978563"/>
              <a:ext cx="752542" cy="489152"/>
              <a:chOff x="2377914" y="978563"/>
              <a:chExt cx="752542" cy="489152"/>
            </a:xfrm>
            <a:grpFill/>
          </p:grpSpPr>
          <p:sp>
            <p:nvSpPr>
              <p:cNvPr id="43" name="Rounded Rectangle 42" descr="An orange rectangle with a word &quot;redefine&quot; in the middle "/>
              <p:cNvSpPr/>
              <p:nvPr/>
            </p:nvSpPr>
            <p:spPr>
              <a:xfrm>
                <a:off x="2377914" y="978563"/>
                <a:ext cx="752542" cy="489152"/>
              </a:xfrm>
              <a:prstGeom prst="roundRect">
                <a:avLst/>
              </a:prstGeom>
              <a:grp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4" name="Rounded Rectangle 4"/>
              <p:cNvSpPr/>
              <p:nvPr/>
            </p:nvSpPr>
            <p:spPr>
              <a:xfrm>
                <a:off x="2401792" y="1002441"/>
                <a:ext cx="704786" cy="44139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kern="1200" dirty="0" smtClean="0">
                    <a:solidFill>
                      <a:srgbClr val="002060"/>
                    </a:solidFill>
                  </a:rPr>
                  <a:t>Redefine</a:t>
                </a:r>
                <a:endParaRPr lang="en-US" sz="1200" kern="1200" dirty="0">
                  <a:solidFill>
                    <a:srgbClr val="002060"/>
                  </a:solidFill>
                </a:endParaRPr>
              </a:p>
            </p:txBody>
          </p:sp>
        </p:grpSp>
      </p:grpSp>
    </p:spTree>
    <p:extLst>
      <p:ext uri="{BB962C8B-B14F-4D97-AF65-F5344CB8AC3E}">
        <p14:creationId xmlns:p14="http://schemas.microsoft.com/office/powerpoint/2010/main" val="3821041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44403"/>
          </a:xfrm>
        </p:spPr>
        <p:txBody>
          <a:bodyPr/>
          <a:lstStyle/>
          <a:p>
            <a:r>
              <a:rPr lang="en-US" sz="2400" dirty="0" smtClean="0"/>
              <a:t>Four types of evidence</a:t>
            </a:r>
          </a:p>
          <a:p>
            <a:pPr lvl="2">
              <a:lnSpc>
                <a:spcPct val="100000"/>
              </a:lnSpc>
            </a:pPr>
            <a:r>
              <a:rPr lang="en-US" sz="1800" b="1" dirty="0" smtClean="0"/>
              <a:t>Direct </a:t>
            </a:r>
            <a:r>
              <a:rPr lang="en-US" sz="1800" b="1" dirty="0"/>
              <a:t>O</a:t>
            </a:r>
            <a:r>
              <a:rPr lang="en-US" sz="1800" b="1" dirty="0" smtClean="0"/>
              <a:t>bservation: the principal is present and leading</a:t>
            </a:r>
          </a:p>
          <a:p>
            <a:pPr lvl="3">
              <a:lnSpc>
                <a:spcPct val="100000"/>
              </a:lnSpc>
            </a:pPr>
            <a:r>
              <a:rPr lang="en-US" sz="1800" dirty="0"/>
              <a:t>e</a:t>
            </a:r>
            <a:r>
              <a:rPr lang="en-US" sz="1800" dirty="0" smtClean="0"/>
              <a:t>.g. a post-observation conference, instructional rounds, hiring interview, a faculty meeting</a:t>
            </a:r>
          </a:p>
          <a:p>
            <a:pPr lvl="2">
              <a:lnSpc>
                <a:spcPct val="100000"/>
              </a:lnSpc>
            </a:pPr>
            <a:r>
              <a:rPr lang="en-US" sz="1800" b="1" dirty="0" smtClean="0"/>
              <a:t>Indirect </a:t>
            </a:r>
            <a:r>
              <a:rPr lang="en-US" sz="1800" b="1" dirty="0"/>
              <a:t>O</a:t>
            </a:r>
            <a:r>
              <a:rPr lang="en-US" sz="1800" b="1" dirty="0" smtClean="0"/>
              <a:t>bservation: the principal is not present and his or her effect is being seen indirectly</a:t>
            </a:r>
          </a:p>
          <a:p>
            <a:pPr lvl="3">
              <a:lnSpc>
                <a:spcPct val="100000"/>
              </a:lnSpc>
            </a:pPr>
            <a:r>
              <a:rPr lang="en-US" sz="1800" dirty="0"/>
              <a:t>e</a:t>
            </a:r>
            <a:r>
              <a:rPr lang="en-US" sz="1800" dirty="0" smtClean="0"/>
              <a:t>.g. a data meeting led by a teacher leader, or stakeholder feedback on a survey, testimony of staff and students</a:t>
            </a:r>
          </a:p>
          <a:p>
            <a:pPr lvl="2">
              <a:lnSpc>
                <a:spcPct val="100000"/>
              </a:lnSpc>
            </a:pPr>
            <a:r>
              <a:rPr lang="en-US" sz="1800" b="1" dirty="0" smtClean="0"/>
              <a:t>Artifacts: a record of the principal’s work</a:t>
            </a:r>
          </a:p>
          <a:p>
            <a:pPr lvl="3">
              <a:lnSpc>
                <a:spcPct val="100000"/>
              </a:lnSpc>
            </a:pPr>
            <a:r>
              <a:rPr lang="en-US" sz="1800" dirty="0" smtClean="0"/>
              <a:t>e.g. blog, tweet, agenda, PowerPoint from principal-led PD, parent letters</a:t>
            </a:r>
            <a:endParaRPr lang="en-US" sz="1800" dirty="0"/>
          </a:p>
          <a:p>
            <a:pPr lvl="2"/>
            <a:r>
              <a:rPr lang="en-US" sz="1800" b="1" dirty="0" smtClean="0"/>
              <a:t>Student Data</a:t>
            </a:r>
          </a:p>
          <a:p>
            <a:pPr lvl="3"/>
            <a:r>
              <a:rPr lang="en-US" sz="1800" dirty="0" smtClean="0"/>
              <a:t>e.g. PARCC and benchmark testing results</a:t>
            </a:r>
          </a:p>
          <a:p>
            <a:endParaRPr lang="en-US" dirty="0"/>
          </a:p>
        </p:txBody>
      </p:sp>
      <p:sp>
        <p:nvSpPr>
          <p:cNvPr id="8" name="Title 2"/>
          <p:cNvSpPr>
            <a:spLocks noGrp="1"/>
          </p:cNvSpPr>
          <p:nvPr>
            <p:ph type="title"/>
          </p:nvPr>
        </p:nvSpPr>
        <p:spPr>
          <a:xfrm>
            <a:off x="-1" y="0"/>
            <a:ext cx="9144001" cy="1290638"/>
          </a:xfrm>
        </p:spPr>
        <p:txBody>
          <a:bodyPr lIns="182880">
            <a:normAutofit/>
          </a:bodyPr>
          <a:lstStyle/>
          <a:p>
            <a:r>
              <a:rPr lang="en-US" sz="2800" b="0" dirty="0" smtClean="0"/>
              <a:t>		</a:t>
            </a:r>
            <a:r>
              <a:rPr lang="en-US" sz="2800" b="0" dirty="0"/>
              <a:t> </a:t>
            </a:r>
            <a:r>
              <a:rPr lang="en-US" sz="2800" b="0" dirty="0" smtClean="0"/>
              <a:t>    Observations: A Collection of Evidence Over Time</a:t>
            </a:r>
            <a:endParaRPr lang="en-US" sz="2800" b="0" dirty="0"/>
          </a:p>
        </p:txBody>
      </p:sp>
      <p:grpSp>
        <p:nvGrpSpPr>
          <p:cNvPr id="15" name="Diagram group" descr="An orange rectangle with a word &quot;redefine&quot; in the middle "/>
          <p:cNvGrpSpPr/>
          <p:nvPr/>
        </p:nvGrpSpPr>
        <p:grpSpPr>
          <a:xfrm>
            <a:off x="66675" y="357449"/>
            <a:ext cx="1276919" cy="792774"/>
            <a:chOff x="2377914" y="978563"/>
            <a:chExt cx="752542" cy="489152"/>
          </a:xfrm>
          <a:solidFill>
            <a:srgbClr val="F89C15"/>
          </a:solidFill>
          <a:scene3d>
            <a:camera prst="isometricOffAxis2Left" zoom="95000"/>
            <a:lightRig rig="flat" dir="t"/>
          </a:scene3d>
        </p:grpSpPr>
        <p:grpSp>
          <p:nvGrpSpPr>
            <p:cNvPr id="16" name="Group 15"/>
            <p:cNvGrpSpPr/>
            <p:nvPr/>
          </p:nvGrpSpPr>
          <p:grpSpPr>
            <a:xfrm>
              <a:off x="2377914" y="978563"/>
              <a:ext cx="752542" cy="489152"/>
              <a:chOff x="2377914" y="978563"/>
              <a:chExt cx="752542" cy="489152"/>
            </a:xfrm>
            <a:grpFill/>
          </p:grpSpPr>
          <p:sp>
            <p:nvSpPr>
              <p:cNvPr id="17" name="Rounded Rectangle 16"/>
              <p:cNvSpPr/>
              <p:nvPr/>
            </p:nvSpPr>
            <p:spPr>
              <a:xfrm>
                <a:off x="2377914" y="978563"/>
                <a:ext cx="752542" cy="489152"/>
              </a:xfrm>
              <a:prstGeom prst="roundRect">
                <a:avLst/>
              </a:prstGeom>
              <a:grpFill/>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8" name="Rounded Rectangle 4"/>
              <p:cNvSpPr/>
              <p:nvPr/>
            </p:nvSpPr>
            <p:spPr>
              <a:xfrm>
                <a:off x="2401792" y="1002441"/>
                <a:ext cx="704786" cy="44139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kern="1200" dirty="0" smtClean="0">
                    <a:solidFill>
                      <a:srgbClr val="002060"/>
                    </a:solidFill>
                  </a:rPr>
                  <a:t>Redefine</a:t>
                </a:r>
                <a:endParaRPr lang="en-US" sz="1200" kern="1200" dirty="0">
                  <a:solidFill>
                    <a:srgbClr val="002060"/>
                  </a:solidFill>
                </a:endParaRPr>
              </a:p>
            </p:txBody>
          </p:sp>
        </p:grpSp>
      </p:grpSp>
    </p:spTree>
    <p:extLst>
      <p:ext uri="{BB962C8B-B14F-4D97-AF65-F5344CB8AC3E}">
        <p14:creationId xmlns:p14="http://schemas.microsoft.com/office/powerpoint/2010/main" val="325666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
            </a:r>
            <a:br>
              <a:rPr lang="en-US" sz="3200" b="0" dirty="0" smtClean="0"/>
            </a:br>
            <a:r>
              <a:rPr lang="en-US" sz="3200" b="0" dirty="0" smtClean="0"/>
              <a:t>AchieveNJ: A Tool for Improving Teaching and Leading </a:t>
            </a:r>
            <a:br>
              <a:rPr lang="en-US" sz="3200" b="0" dirty="0" smtClean="0"/>
            </a:br>
            <a:r>
              <a:rPr lang="en-US" sz="3200" b="0" dirty="0" smtClean="0"/>
              <a:t/>
            </a:r>
            <a:br>
              <a:rPr lang="en-US" sz="3200" b="0" dirty="0" smtClean="0"/>
            </a:br>
            <a:r>
              <a:rPr lang="en-US" sz="1400" b="0" dirty="0" smtClean="0"/>
              <a:t>(slide 3 of 3)</a:t>
            </a:r>
            <a:endParaRPr lang="en-US" sz="1400" b="0" dirty="0"/>
          </a:p>
        </p:txBody>
      </p:sp>
      <p:pic>
        <p:nvPicPr>
          <p:cNvPr id="6" name="Picture 5" descr="A bell curve graphic shows where we are going and how accurate performance information and high quality PD increases educator effectiveness "/>
          <p:cNvPicPr>
            <a:picLocks noChangeAspect="1"/>
          </p:cNvPicPr>
          <p:nvPr/>
        </p:nvPicPr>
        <p:blipFill>
          <a:blip r:embed="rId3"/>
          <a:stretch>
            <a:fillRect/>
          </a:stretch>
        </p:blipFill>
        <p:spPr>
          <a:xfrm>
            <a:off x="366711" y="1447800"/>
            <a:ext cx="8410575" cy="4705350"/>
          </a:xfrm>
          <a:prstGeom prst="rect">
            <a:avLst/>
          </a:prstGeom>
        </p:spPr>
      </p:pic>
    </p:spTree>
    <p:extLst>
      <p:ext uri="{BB962C8B-B14F-4D97-AF65-F5344CB8AC3E}">
        <p14:creationId xmlns:p14="http://schemas.microsoft.com/office/powerpoint/2010/main" val="388596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
            </a:r>
            <a:br>
              <a:rPr lang="en-US" sz="3200" b="0" dirty="0" smtClean="0"/>
            </a:br>
            <a:r>
              <a:rPr lang="en-US" sz="3200" b="0" dirty="0"/>
              <a:t/>
            </a:r>
            <a:br>
              <a:rPr lang="en-US" sz="3200" b="0" dirty="0"/>
            </a:br>
            <a:r>
              <a:rPr lang="en-US" sz="3200" b="0" dirty="0" smtClean="0"/>
              <a:t>Thank You! </a:t>
            </a:r>
            <a:br>
              <a:rPr lang="en-US" sz="3200" b="0" dirty="0" smtClean="0"/>
            </a:br>
            <a:r>
              <a:rPr lang="en-US" sz="3200" b="0" dirty="0"/>
              <a:t/>
            </a:r>
            <a:br>
              <a:rPr lang="en-US" sz="3200" b="0" dirty="0"/>
            </a:br>
            <a:r>
              <a:rPr lang="en-US" sz="3200" b="0" dirty="0" smtClean="0"/>
              <a:t>From Paul Palek </a:t>
            </a:r>
            <a:endParaRPr lang="en-US" sz="3200" b="0" dirty="0"/>
          </a:p>
        </p:txBody>
      </p:sp>
      <p:sp>
        <p:nvSpPr>
          <p:cNvPr id="3" name="Content Placeholder 2"/>
          <p:cNvSpPr>
            <a:spLocks noGrp="1"/>
          </p:cNvSpPr>
          <p:nvPr>
            <p:ph sz="half" idx="1"/>
          </p:nvPr>
        </p:nvSpPr>
        <p:spPr>
          <a:xfrm>
            <a:off x="542131" y="3700405"/>
            <a:ext cx="4038600" cy="2880789"/>
          </a:xfrm>
        </p:spPr>
        <p:txBody>
          <a:bodyPr/>
          <a:lstStyle/>
          <a:p>
            <a:r>
              <a:rPr lang="en-US" sz="1800" b="1" dirty="0" smtClean="0"/>
              <a:t>Contact Information:</a:t>
            </a:r>
          </a:p>
          <a:p>
            <a:pPr lvl="1"/>
            <a:r>
              <a:rPr lang="en-US" sz="1600" dirty="0" smtClean="0"/>
              <a:t>Paul Palek</a:t>
            </a:r>
          </a:p>
          <a:p>
            <a:pPr lvl="1"/>
            <a:r>
              <a:rPr lang="en-US" sz="1600" dirty="0" smtClean="0"/>
              <a:t>Implementation Manager </a:t>
            </a:r>
          </a:p>
          <a:p>
            <a:pPr lvl="1"/>
            <a:r>
              <a:rPr lang="en-US" sz="1600" dirty="0" smtClean="0">
                <a:hlinkClick r:id="rId3"/>
              </a:rPr>
              <a:t>paul.palek@doe.state.nj.us</a:t>
            </a:r>
            <a:endParaRPr lang="en-US" sz="1600" dirty="0"/>
          </a:p>
          <a:p>
            <a:pPr lvl="1"/>
            <a:r>
              <a:rPr lang="en-US" sz="1600" dirty="0" smtClean="0"/>
              <a:t>Office of Evaluation</a:t>
            </a:r>
          </a:p>
          <a:p>
            <a:pPr lvl="1"/>
            <a:r>
              <a:rPr lang="en-US" sz="1600" dirty="0" smtClean="0">
                <a:hlinkClick r:id="rId4"/>
              </a:rPr>
              <a:t>educatorevaluation@doe.state.nj.us</a:t>
            </a:r>
            <a:endParaRPr lang="en-US" sz="1600" dirty="0" smtClean="0"/>
          </a:p>
          <a:p>
            <a:pPr lvl="1"/>
            <a:r>
              <a:rPr lang="en-US" sz="1600" dirty="0"/>
              <a:t>(609</a:t>
            </a:r>
            <a:r>
              <a:rPr lang="en-US" sz="1600" dirty="0" smtClean="0"/>
              <a:t>) 376-3974</a:t>
            </a:r>
            <a:endParaRPr lang="en-US" sz="1800" dirty="0"/>
          </a:p>
          <a:p>
            <a:pPr marL="0" indent="0">
              <a:buNone/>
            </a:pPr>
            <a:r>
              <a:rPr lang="en-US" sz="1800" dirty="0" smtClean="0"/>
              <a:t> </a:t>
            </a:r>
            <a:endParaRPr lang="en-US" sz="1800" dirty="0"/>
          </a:p>
        </p:txBody>
      </p:sp>
      <p:sp>
        <p:nvSpPr>
          <p:cNvPr id="4" name="Content Placeholder 3"/>
          <p:cNvSpPr>
            <a:spLocks noGrp="1"/>
          </p:cNvSpPr>
          <p:nvPr>
            <p:ph sz="half" idx="2"/>
          </p:nvPr>
        </p:nvSpPr>
        <p:spPr>
          <a:xfrm>
            <a:off x="4633686" y="3719285"/>
            <a:ext cx="4038600" cy="1395505"/>
          </a:xfrm>
        </p:spPr>
        <p:txBody>
          <a:bodyPr/>
          <a:lstStyle/>
          <a:p>
            <a:pPr marL="400050"/>
            <a:r>
              <a:rPr lang="en-US" sz="1800" b="1" dirty="0"/>
              <a:t>Website and Resources</a:t>
            </a:r>
          </a:p>
          <a:p>
            <a:pPr marL="457200" lvl="1" indent="0">
              <a:buNone/>
            </a:pPr>
            <a:r>
              <a:rPr lang="en-US" sz="1600" dirty="0">
                <a:hlinkClick r:id="rId5"/>
              </a:rPr>
              <a:t>AchieveNJ</a:t>
            </a:r>
            <a:endParaRPr lang="en-US" sz="1600" dirty="0"/>
          </a:p>
          <a:p>
            <a:pPr marL="457200" lvl="1" indent="0">
              <a:buNone/>
            </a:pPr>
            <a:r>
              <a:rPr lang="en-US" sz="1600" dirty="0">
                <a:hlinkClick r:id="rId6"/>
              </a:rPr>
              <a:t>Principal Evaluation Guidance</a:t>
            </a:r>
            <a:endParaRPr lang="en-US" sz="1600" dirty="0"/>
          </a:p>
          <a:p>
            <a:pPr marL="457200" lvl="1" indent="0">
              <a:buNone/>
            </a:pPr>
            <a:r>
              <a:rPr lang="en-US" sz="1600" dirty="0">
                <a:hlinkClick r:id="rId7"/>
              </a:rPr>
              <a:t>Administrator Goals</a:t>
            </a:r>
            <a:endParaRPr lang="en-US" sz="1600" dirty="0"/>
          </a:p>
          <a:p>
            <a:endParaRPr lang="en-US" sz="1800" dirty="0"/>
          </a:p>
        </p:txBody>
      </p:sp>
      <p:sp>
        <p:nvSpPr>
          <p:cNvPr id="6" name="Content Placeholder 2"/>
          <p:cNvSpPr txBox="1">
            <a:spLocks/>
          </p:cNvSpPr>
          <p:nvPr/>
        </p:nvSpPr>
        <p:spPr bwMode="auto">
          <a:xfrm>
            <a:off x="275771" y="1484712"/>
            <a:ext cx="4304960" cy="2123658"/>
          </a:xfrm>
          <a:prstGeom prst="rect">
            <a:avLst/>
          </a:prstGeom>
          <a:noFill/>
          <a:ln w="25400">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8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4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800" b="1" dirty="0" smtClean="0"/>
              <a:t>Next Steps</a:t>
            </a:r>
            <a:r>
              <a:rPr lang="en-US" sz="1800" dirty="0" smtClean="0"/>
              <a:t>: Identify one area of principal evaluation that your district might choose to prioritize</a:t>
            </a:r>
          </a:p>
          <a:p>
            <a:pPr lvl="1"/>
            <a:r>
              <a:rPr lang="en-US" sz="1600" dirty="0" smtClean="0"/>
              <a:t>Reflect through a Planning Conference</a:t>
            </a:r>
          </a:p>
          <a:p>
            <a:pPr lvl="1"/>
            <a:r>
              <a:rPr lang="en-US" sz="1600" dirty="0"/>
              <a:t>Refine Administrator Goals</a:t>
            </a:r>
          </a:p>
          <a:p>
            <a:pPr lvl="1"/>
            <a:r>
              <a:rPr lang="en-US" sz="1600" dirty="0" smtClean="0"/>
              <a:t>Redefine Observations</a:t>
            </a:r>
          </a:p>
        </p:txBody>
      </p:sp>
      <p:graphicFrame>
        <p:nvGraphicFramePr>
          <p:cNvPr id="7" name="Diagram 6" descr="A diagram of 3 rectangles. Navy blue rectangle states &quot;Reflect&quot;. Blue rectangle states &quot;Refine&quot;. Orange rectangle states &quot;Redefine. "/>
          <p:cNvGraphicFramePr/>
          <p:nvPr>
            <p:extLst>
              <p:ext uri="{D42A27DB-BD31-4B8C-83A1-F6EECF244321}">
                <p14:modId xmlns:p14="http://schemas.microsoft.com/office/powerpoint/2010/main" val="3693964463"/>
              </p:ext>
            </p:extLst>
          </p:nvPr>
        </p:nvGraphicFramePr>
        <p:xfrm>
          <a:off x="4214779" y="1392677"/>
          <a:ext cx="5107578" cy="22156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5337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7150"/>
            <a:ext cx="9144000" cy="1593850"/>
          </a:xfrm>
        </p:spPr>
        <p:txBody>
          <a:bodyPr rtlCol="0">
            <a:normAutofit/>
          </a:bodyPr>
          <a:lstStyle/>
          <a:p>
            <a:pPr eaLnBrk="1" fontAlgn="auto" hangingPunct="1">
              <a:spcAft>
                <a:spcPts val="0"/>
              </a:spcAft>
              <a:defRPr/>
            </a:pPr>
            <a:r>
              <a:rPr lang="en-US" dirty="0" smtClean="0"/>
              <a:t>Elevating, Supporting and </a:t>
            </a:r>
            <a:r>
              <a:rPr lang="en-US" dirty="0"/>
              <a:t>R</a:t>
            </a:r>
            <a:r>
              <a:rPr lang="en-US" dirty="0" smtClean="0"/>
              <a:t>etaining Highly </a:t>
            </a:r>
            <a:r>
              <a:rPr lang="en-US" dirty="0"/>
              <a:t>E</a:t>
            </a:r>
            <a:r>
              <a:rPr lang="en-US" dirty="0" smtClean="0"/>
              <a:t>ffective </a:t>
            </a:r>
            <a:r>
              <a:rPr lang="en-US" dirty="0"/>
              <a:t>T</a:t>
            </a:r>
            <a:r>
              <a:rPr lang="en-US" dirty="0" smtClean="0"/>
              <a:t>eachers</a:t>
            </a:r>
            <a:endParaRPr lang="en-US" dirty="0">
              <a:solidFill>
                <a:srgbClr val="FFC000"/>
              </a:solidFill>
            </a:endParaRPr>
          </a:p>
        </p:txBody>
      </p:sp>
      <p:pic>
        <p:nvPicPr>
          <p:cNvPr id="10243" name="Picture 2" descr="State of New Jersey Department of Education"/>
          <p:cNvPicPr>
            <a:picLocks noChangeAspect="1" noChangeArrowheads="1"/>
          </p:cNvPicPr>
          <p:nvPr/>
        </p:nvPicPr>
        <p:blipFill>
          <a:blip r:embed="rId3" cstate="print"/>
          <a:srcRect r="4713"/>
          <a:stretch>
            <a:fillRect/>
          </a:stretch>
        </p:blipFill>
        <p:spPr bwMode="auto">
          <a:xfrm>
            <a:off x="327025" y="895350"/>
            <a:ext cx="3159125" cy="522288"/>
          </a:xfrm>
          <a:prstGeom prst="rect">
            <a:avLst/>
          </a:prstGeom>
          <a:noFill/>
          <a:ln w="9525">
            <a:noFill/>
            <a:miter lim="800000"/>
            <a:headEnd/>
            <a:tailEnd/>
          </a:ln>
        </p:spPr>
      </p:pic>
      <p:sp>
        <p:nvSpPr>
          <p:cNvPr id="10245" name="TextBox 4"/>
          <p:cNvSpPr txBox="1">
            <a:spLocks noChangeArrowheads="1"/>
          </p:cNvSpPr>
          <p:nvPr/>
        </p:nvSpPr>
        <p:spPr bwMode="auto">
          <a:xfrm>
            <a:off x="1993900" y="4648200"/>
            <a:ext cx="4876800" cy="923330"/>
          </a:xfrm>
          <a:prstGeom prst="rect">
            <a:avLst/>
          </a:prstGeom>
          <a:noFill/>
          <a:ln w="9525">
            <a:noFill/>
            <a:miter lim="800000"/>
            <a:headEnd/>
            <a:tailEnd/>
          </a:ln>
        </p:spPr>
        <p:txBody>
          <a:bodyPr>
            <a:spAutoFit/>
          </a:bodyPr>
          <a:lstStyle/>
          <a:p>
            <a:pPr algn="ctr"/>
            <a:r>
              <a:rPr lang="en-US" b="1" dirty="0" smtClean="0">
                <a:latin typeface="Franklin Gothic Book" pitchFamily="34" charset="0"/>
              </a:rPr>
              <a:t>Office of Evaluation</a:t>
            </a:r>
          </a:p>
          <a:p>
            <a:pPr algn="ctr"/>
            <a:r>
              <a:rPr lang="en-US" b="1" dirty="0" smtClean="0">
                <a:latin typeface="Franklin Gothic Book" pitchFamily="34" charset="0"/>
              </a:rPr>
              <a:t>Division of Teacher and Leader Effectiveness</a:t>
            </a:r>
          </a:p>
          <a:p>
            <a:pPr algn="ctr"/>
            <a:r>
              <a:rPr lang="en-US" b="1" dirty="0" smtClean="0">
                <a:latin typeface="Franklin Gothic Book" pitchFamily="34" charset="0"/>
              </a:rPr>
              <a:t>Summer 2017</a:t>
            </a:r>
            <a:endParaRPr lang="en-US" dirty="0">
              <a:latin typeface="Franklin Gothic Book" pitchFamily="34" charset="0"/>
            </a:endParaRPr>
          </a:p>
        </p:txBody>
      </p:sp>
      <p:pic>
        <p:nvPicPr>
          <p:cNvPr id="3" name="Picture 2" descr="AchieveNJ. Teach. Lead. Grow.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450" y="257175"/>
            <a:ext cx="3473958" cy="1709366"/>
          </a:xfrm>
          <a:prstGeom prst="rect">
            <a:avLst/>
          </a:prstGeom>
        </p:spPr>
      </p:pic>
    </p:spTree>
    <p:extLst>
      <p:ext uri="{BB962C8B-B14F-4D97-AF65-F5344CB8AC3E}">
        <p14:creationId xmlns:p14="http://schemas.microsoft.com/office/powerpoint/2010/main" val="325906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Agenda</a:t>
            </a:r>
            <a:endParaRPr lang="en-US" sz="3200" b="0" dirty="0"/>
          </a:p>
        </p:txBody>
      </p:sp>
      <p:sp>
        <p:nvSpPr>
          <p:cNvPr id="3" name="Content Placeholder 2"/>
          <p:cNvSpPr>
            <a:spLocks noGrp="1"/>
          </p:cNvSpPr>
          <p:nvPr>
            <p:ph idx="1"/>
          </p:nvPr>
        </p:nvSpPr>
        <p:spPr>
          <a:xfrm>
            <a:off x="284027" y="1693609"/>
            <a:ext cx="4591415" cy="2062103"/>
          </a:xfrm>
        </p:spPr>
        <p:txBody>
          <a:bodyPr/>
          <a:lstStyle/>
          <a:p>
            <a:pPr marL="0" indent="0">
              <a:buNone/>
            </a:pPr>
            <a:r>
              <a:rPr lang="en-US" dirty="0" smtClean="0"/>
              <a:t>In this session, we will discuss ways to elevate, support, and retain Highly Effective teachers </a:t>
            </a:r>
          </a:p>
          <a:p>
            <a:pPr marL="457200" indent="-457200">
              <a:buFont typeface="+mj-lt"/>
              <a:buAutoNum type="arabicPeriod"/>
            </a:pPr>
            <a:r>
              <a:rPr lang="en-US" dirty="0" smtClean="0"/>
              <a:t>Why it’s critical, and </a:t>
            </a:r>
          </a:p>
          <a:p>
            <a:pPr marL="457200" indent="-457200">
              <a:buFont typeface="+mj-lt"/>
              <a:buAutoNum type="arabicPeriod"/>
            </a:pPr>
            <a:r>
              <a:rPr lang="en-US" dirty="0" smtClean="0"/>
              <a:t>How we can do it</a:t>
            </a:r>
            <a:r>
              <a:rPr lang="en-US" dirty="0"/>
              <a:t> </a:t>
            </a:r>
            <a:r>
              <a:rPr lang="en-US" dirty="0" smtClean="0"/>
              <a:t>more intentionally</a:t>
            </a:r>
          </a:p>
        </p:txBody>
      </p:sp>
      <p:grpSp>
        <p:nvGrpSpPr>
          <p:cNvPr id="12" name="Group 11" descr="Elevate. Support. Retain. Highly Effective Teachers. "/>
          <p:cNvGrpSpPr/>
          <p:nvPr/>
        </p:nvGrpSpPr>
        <p:grpSpPr>
          <a:xfrm>
            <a:off x="5509002" y="1693609"/>
            <a:ext cx="2640038" cy="1684459"/>
            <a:chOff x="5444375" y="2187121"/>
            <a:chExt cx="2640038" cy="1684459"/>
          </a:xfrm>
        </p:grpSpPr>
        <p:graphicFrame>
          <p:nvGraphicFramePr>
            <p:cNvPr id="13" name="Diagram 12"/>
            <p:cNvGraphicFramePr/>
            <p:nvPr>
              <p:extLst/>
            </p:nvPr>
          </p:nvGraphicFramePr>
          <p:xfrm>
            <a:off x="5444375" y="2187121"/>
            <a:ext cx="2640038" cy="1308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13"/>
            <p:cNvSpPr/>
            <p:nvPr/>
          </p:nvSpPr>
          <p:spPr>
            <a:xfrm>
              <a:off x="5638075" y="3120504"/>
              <a:ext cx="2446338" cy="751076"/>
            </a:xfrm>
            <a:prstGeom prst="ellipse">
              <a:avLst/>
            </a:prstGeom>
            <a:noFill/>
            <a:ln w="38100">
              <a:solidFill>
                <a:srgbClr val="F89C1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Highly Effective Teachers</a:t>
              </a:r>
              <a:endParaRPr lang="en-US" dirty="0">
                <a:solidFill>
                  <a:schemeClr val="tx1"/>
                </a:solidFill>
              </a:endParaRPr>
            </a:p>
          </p:txBody>
        </p:sp>
      </p:grpSp>
    </p:spTree>
    <p:extLst>
      <p:ext uri="{BB962C8B-B14F-4D97-AF65-F5344CB8AC3E}">
        <p14:creationId xmlns:p14="http://schemas.microsoft.com/office/powerpoint/2010/main" val="197964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Research Says: Teachers Matter Most</a:t>
            </a:r>
            <a:endParaRPr lang="en-US" sz="3200" b="0" dirty="0"/>
          </a:p>
        </p:txBody>
      </p:sp>
      <p:sp>
        <p:nvSpPr>
          <p:cNvPr id="3" name="Content Placeholder 2"/>
          <p:cNvSpPr>
            <a:spLocks noGrp="1"/>
          </p:cNvSpPr>
          <p:nvPr>
            <p:ph idx="1"/>
          </p:nvPr>
        </p:nvSpPr>
        <p:spPr>
          <a:xfrm>
            <a:off x="-23766" y="1931177"/>
            <a:ext cx="4832438" cy="3711027"/>
          </a:xfrm>
        </p:spPr>
        <p:txBody>
          <a:bodyPr/>
          <a:lstStyle/>
          <a:p>
            <a:r>
              <a:rPr lang="en-US" sz="2400" b="1" dirty="0" smtClean="0"/>
              <a:t>Teachers matter more to student achievement </a:t>
            </a:r>
            <a:r>
              <a:rPr lang="en-US" sz="2400" dirty="0" smtClean="0"/>
              <a:t>than any other aspect of schooling.</a:t>
            </a:r>
          </a:p>
          <a:p>
            <a:pPr lvl="1"/>
            <a:r>
              <a:rPr lang="en-US" sz="2400" dirty="0" smtClean="0"/>
              <a:t>Teachers have </a:t>
            </a:r>
            <a:r>
              <a:rPr lang="en-US" sz="2400" b="1" dirty="0" smtClean="0"/>
              <a:t>two to three times the impact </a:t>
            </a:r>
            <a:r>
              <a:rPr lang="en-US" sz="2400" dirty="0" smtClean="0"/>
              <a:t>of any other school factor, including services, facilities, and even leadership.* </a:t>
            </a:r>
          </a:p>
        </p:txBody>
      </p:sp>
      <p:pic>
        <p:nvPicPr>
          <p:cNvPr id="11" name="Picture 10" descr="A picture of two women. A woman on a left is a principal. A woman on the right is carrying two briefcases and a ball and chain attached to her ankle. A quote a the bottom of the picture states &quot;I hope it's not too much of an inconvenience for you, but I'm desperate to hold on to our good teachers.&quot;"/>
          <p:cNvPicPr>
            <a:picLocks noChangeAspect="1"/>
          </p:cNvPicPr>
          <p:nvPr/>
        </p:nvPicPr>
        <p:blipFill rotWithShape="1">
          <a:blip r:embed="rId3">
            <a:extLst>
              <a:ext uri="{28A0092B-C50C-407E-A947-70E740481C1C}">
                <a14:useLocalDpi xmlns:a14="http://schemas.microsoft.com/office/drawing/2010/main" val="0"/>
              </a:ext>
            </a:extLst>
          </a:blip>
          <a:srcRect l="-1" t="24294" r="1649"/>
          <a:stretch/>
        </p:blipFill>
        <p:spPr>
          <a:xfrm>
            <a:off x="4690334" y="1506070"/>
            <a:ext cx="4302045" cy="4539726"/>
          </a:xfrm>
          <a:prstGeom prst="rect">
            <a:avLst/>
          </a:prstGeom>
        </p:spPr>
      </p:pic>
      <p:sp>
        <p:nvSpPr>
          <p:cNvPr id="5" name="Rectangle 4"/>
          <p:cNvSpPr/>
          <p:nvPr/>
        </p:nvSpPr>
        <p:spPr>
          <a:xfrm>
            <a:off x="20180" y="6357082"/>
            <a:ext cx="9570197" cy="523220"/>
          </a:xfrm>
          <a:prstGeom prst="rect">
            <a:avLst/>
          </a:prstGeom>
        </p:spPr>
        <p:txBody>
          <a:bodyPr wrap="square">
            <a:spAutoFit/>
          </a:bodyPr>
          <a:lstStyle/>
          <a:p>
            <a:r>
              <a:rPr lang="en-US" sz="1400" dirty="0">
                <a:solidFill>
                  <a:schemeClr val="bg1"/>
                </a:solidFill>
              </a:rPr>
              <a:t>RAND Corporation (2012). </a:t>
            </a:r>
            <a:r>
              <a:rPr lang="en-US" sz="1400" i="1" dirty="0">
                <a:solidFill>
                  <a:schemeClr val="bg1"/>
                </a:solidFill>
              </a:rPr>
              <a:t>Teachers matter: Understanding teachers' impact on student </a:t>
            </a:r>
            <a:endParaRPr lang="en-US" sz="1400" dirty="0">
              <a:solidFill>
                <a:schemeClr val="bg1"/>
              </a:solidFill>
            </a:endParaRPr>
          </a:p>
          <a:p>
            <a:r>
              <a:rPr lang="en-US" sz="1400" i="1" dirty="0" smtClean="0">
                <a:solidFill>
                  <a:schemeClr val="bg1"/>
                </a:solidFill>
              </a:rPr>
              <a:t>achievement</a:t>
            </a:r>
            <a:r>
              <a:rPr lang="en-US" sz="1400" i="1" dirty="0">
                <a:solidFill>
                  <a:schemeClr val="bg1"/>
                </a:solidFill>
              </a:rPr>
              <a:t>.</a:t>
            </a:r>
            <a:r>
              <a:rPr lang="en-US" sz="1400" dirty="0">
                <a:solidFill>
                  <a:schemeClr val="bg1"/>
                </a:solidFill>
              </a:rPr>
              <a:t> Santa Monica, CA: http://</a:t>
            </a:r>
            <a:r>
              <a:rPr lang="en-US" sz="1400" dirty="0" smtClean="0">
                <a:solidFill>
                  <a:schemeClr val="bg1"/>
                </a:solidFill>
              </a:rPr>
              <a:t>www.rand.org/pubs/corporate_pubs/CP693z1-2012-09.html</a:t>
            </a:r>
            <a:r>
              <a:rPr lang="en-US" sz="1400" dirty="0">
                <a:solidFill>
                  <a:schemeClr val="bg1"/>
                </a:solidFill>
              </a:rPr>
              <a:t>.</a:t>
            </a:r>
          </a:p>
        </p:txBody>
      </p:sp>
    </p:spTree>
    <p:extLst>
      <p:ext uri="{BB962C8B-B14F-4D97-AF65-F5344CB8AC3E}">
        <p14:creationId xmlns:p14="http://schemas.microsoft.com/office/powerpoint/2010/main" val="560551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Teacher Evaluation: </a:t>
            </a:r>
            <a:br>
              <a:rPr lang="en-US" sz="3200" b="0" dirty="0" smtClean="0"/>
            </a:br>
            <a:r>
              <a:rPr lang="en-US" sz="3200" b="0" dirty="0" smtClean="0"/>
              <a:t>A Tool for Improving Our Best Teachers</a:t>
            </a:r>
            <a:endParaRPr lang="en-US" sz="3200" b="0" dirty="0"/>
          </a:p>
        </p:txBody>
      </p:sp>
      <p:pic>
        <p:nvPicPr>
          <p:cNvPr id="7" name="Picture 6" descr="Where We Are: a representation of a bell curve (teacher effectiveness is on the x axis and number of teachers is on the y axis) highly effective teachers' place on the bell curve is on the far right. "/>
          <p:cNvPicPr>
            <a:picLocks noChangeAspect="1"/>
          </p:cNvPicPr>
          <p:nvPr/>
        </p:nvPicPr>
        <p:blipFill>
          <a:blip r:embed="rId3"/>
          <a:stretch>
            <a:fillRect/>
          </a:stretch>
        </p:blipFill>
        <p:spPr>
          <a:xfrm>
            <a:off x="522425" y="1613244"/>
            <a:ext cx="7800975" cy="4486275"/>
          </a:xfrm>
          <a:prstGeom prst="rect">
            <a:avLst/>
          </a:prstGeom>
        </p:spPr>
      </p:pic>
    </p:spTree>
    <p:extLst>
      <p:ext uri="{BB962C8B-B14F-4D97-AF65-F5344CB8AC3E}">
        <p14:creationId xmlns:p14="http://schemas.microsoft.com/office/powerpoint/2010/main" val="9692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Teacher </a:t>
            </a:r>
            <a:r>
              <a:rPr lang="en-US" sz="3200" b="0" dirty="0"/>
              <a:t> </a:t>
            </a:r>
            <a:r>
              <a:rPr lang="en-US" sz="3200" b="0" dirty="0" smtClean="0"/>
              <a:t>Evaluation: </a:t>
            </a:r>
            <a:br>
              <a:rPr lang="en-US" sz="3200" b="0" dirty="0" smtClean="0"/>
            </a:br>
            <a:r>
              <a:rPr lang="en-US" sz="3200" b="0" dirty="0" smtClean="0"/>
              <a:t>A Tool for Improving Our Best Teachers</a:t>
            </a:r>
            <a:endParaRPr lang="en-US" sz="3200" b="0" dirty="0"/>
          </a:p>
        </p:txBody>
      </p:sp>
      <p:pic>
        <p:nvPicPr>
          <p:cNvPr id="4" name="Picture 3" descr="Where We Are Going: a representation of a bell curve shifting over to the right. It is a representation of how even the best teachers can be helped get better through a good evaluation and support system. "/>
          <p:cNvPicPr>
            <a:picLocks noChangeAspect="1"/>
          </p:cNvPicPr>
          <p:nvPr/>
        </p:nvPicPr>
        <p:blipFill>
          <a:blip r:embed="rId3"/>
          <a:stretch>
            <a:fillRect/>
          </a:stretch>
        </p:blipFill>
        <p:spPr>
          <a:xfrm>
            <a:off x="494057" y="1577215"/>
            <a:ext cx="7639050" cy="4657725"/>
          </a:xfrm>
          <a:prstGeom prst="rect">
            <a:avLst/>
          </a:prstGeom>
        </p:spPr>
      </p:pic>
    </p:spTree>
    <p:extLst>
      <p:ext uri="{BB962C8B-B14F-4D97-AF65-F5344CB8AC3E}">
        <p14:creationId xmlns:p14="http://schemas.microsoft.com/office/powerpoint/2010/main" val="207594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Are Our Best Getting Better?</a:t>
            </a:r>
            <a:endParaRPr lang="en-US" sz="3200" b="0" dirty="0"/>
          </a:p>
        </p:txBody>
      </p:sp>
      <p:pic>
        <p:nvPicPr>
          <p:cNvPr id="3" name="Picture 2" descr="A bar chart showing the summative ratings of teachers in the state from year 1 to year 3. The partially effective and effectiveare improving their practice. 2/5 of the highly effective teachers are improving their score within the highly effective range as well. "/>
          <p:cNvPicPr>
            <a:picLocks noChangeAspect="1"/>
          </p:cNvPicPr>
          <p:nvPr/>
        </p:nvPicPr>
        <p:blipFill>
          <a:blip r:embed="rId3"/>
          <a:stretch>
            <a:fillRect/>
          </a:stretch>
        </p:blipFill>
        <p:spPr>
          <a:xfrm>
            <a:off x="610221" y="1785937"/>
            <a:ext cx="7724775" cy="4200525"/>
          </a:xfrm>
          <a:prstGeom prst="rect">
            <a:avLst/>
          </a:prstGeom>
        </p:spPr>
      </p:pic>
    </p:spTree>
    <p:extLst>
      <p:ext uri="{BB962C8B-B14F-4D97-AF65-F5344CB8AC3E}">
        <p14:creationId xmlns:p14="http://schemas.microsoft.com/office/powerpoint/2010/main" val="3326850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Elevating Our Best</a:t>
            </a:r>
            <a:endParaRPr lang="en-US" sz="3200" b="0" dirty="0"/>
          </a:p>
        </p:txBody>
      </p:sp>
      <p:sp>
        <p:nvSpPr>
          <p:cNvPr id="3" name="Content Placeholder 2"/>
          <p:cNvSpPr>
            <a:spLocks noGrp="1"/>
          </p:cNvSpPr>
          <p:nvPr>
            <p:ph idx="1"/>
          </p:nvPr>
        </p:nvSpPr>
        <p:spPr>
          <a:xfrm>
            <a:off x="433558" y="2291090"/>
            <a:ext cx="3568537" cy="2751522"/>
          </a:xfrm>
        </p:spPr>
        <p:txBody>
          <a:bodyPr/>
          <a:lstStyle/>
          <a:p>
            <a:r>
              <a:rPr lang="en-US" sz="2400" b="1" dirty="0" smtClean="0"/>
              <a:t>Achievement Coaches </a:t>
            </a:r>
            <a:r>
              <a:rPr lang="en-US" sz="2400" dirty="0" smtClean="0"/>
              <a:t>are one example </a:t>
            </a:r>
            <a:r>
              <a:rPr lang="en-US" sz="2400" dirty="0"/>
              <a:t>of how districts </a:t>
            </a:r>
            <a:r>
              <a:rPr lang="en-US" sz="2400" dirty="0" smtClean="0"/>
              <a:t>are using the evaluation system to identify and leverage their </a:t>
            </a:r>
            <a:r>
              <a:rPr lang="en-US" sz="2400" dirty="0"/>
              <a:t>best </a:t>
            </a:r>
            <a:r>
              <a:rPr lang="en-US" sz="2400" dirty="0" smtClean="0"/>
              <a:t>teachers.</a:t>
            </a:r>
            <a:endParaRPr lang="en-US" sz="2400" dirty="0"/>
          </a:p>
        </p:txBody>
      </p:sp>
      <p:grpSp>
        <p:nvGrpSpPr>
          <p:cNvPr id="4" name="Group 3" descr="Elevate.Support.Retain. Highly Effective teachers"/>
          <p:cNvGrpSpPr/>
          <p:nvPr/>
        </p:nvGrpSpPr>
        <p:grpSpPr>
          <a:xfrm>
            <a:off x="5444375" y="2187121"/>
            <a:ext cx="2640038" cy="1684459"/>
            <a:chOff x="5444375" y="2187121"/>
            <a:chExt cx="2640038" cy="1684459"/>
          </a:xfrm>
        </p:grpSpPr>
        <p:graphicFrame>
          <p:nvGraphicFramePr>
            <p:cNvPr id="18" name="Diagram 17"/>
            <p:cNvGraphicFramePr/>
            <p:nvPr>
              <p:extLst/>
            </p:nvPr>
          </p:nvGraphicFramePr>
          <p:xfrm>
            <a:off x="5444375" y="2187121"/>
            <a:ext cx="2640038" cy="13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Oval 18"/>
            <p:cNvSpPr/>
            <p:nvPr/>
          </p:nvSpPr>
          <p:spPr>
            <a:xfrm>
              <a:off x="5638075" y="3120504"/>
              <a:ext cx="2446338" cy="751076"/>
            </a:xfrm>
            <a:prstGeom prst="ellipse">
              <a:avLst/>
            </a:prstGeom>
            <a:noFill/>
            <a:ln w="38100">
              <a:solidFill>
                <a:srgbClr val="F89C1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Highly Effective Teachers</a:t>
              </a:r>
              <a:endParaRPr lang="en-US" dirty="0">
                <a:solidFill>
                  <a:schemeClr val="tx1"/>
                </a:solidFill>
              </a:endParaRPr>
            </a:p>
          </p:txBody>
        </p:sp>
      </p:grpSp>
    </p:spTree>
    <p:extLst>
      <p:ext uri="{BB962C8B-B14F-4D97-AF65-F5344CB8AC3E}">
        <p14:creationId xmlns:p14="http://schemas.microsoft.com/office/powerpoint/2010/main" val="176874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Better Outcomes For More Students</a:t>
            </a:r>
            <a:endParaRPr lang="en-US" sz="3200" dirty="0"/>
          </a:p>
        </p:txBody>
      </p:sp>
      <p:sp>
        <p:nvSpPr>
          <p:cNvPr id="3" name="Content Placeholder 2"/>
          <p:cNvSpPr>
            <a:spLocks noGrp="1"/>
          </p:cNvSpPr>
          <p:nvPr>
            <p:ph idx="1"/>
          </p:nvPr>
        </p:nvSpPr>
        <p:spPr>
          <a:xfrm>
            <a:off x="315122" y="1615890"/>
            <a:ext cx="4082528" cy="1200329"/>
          </a:xfrm>
        </p:spPr>
        <p:txBody>
          <a:bodyPr/>
          <a:lstStyle/>
          <a:p>
            <a:pPr marL="0" indent="0">
              <a:buNone/>
            </a:pPr>
            <a:r>
              <a:rPr lang="en-US" dirty="0" smtClean="0"/>
              <a:t>Given the right conditions, these teachers can improve the practice of their colleagues…</a:t>
            </a:r>
          </a:p>
        </p:txBody>
      </p:sp>
      <p:pic>
        <p:nvPicPr>
          <p:cNvPr id="10" name="Picture 9" descr="Picture of a teacher presenting in front of his colleagu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86" y="3626805"/>
            <a:ext cx="1931988" cy="1931988"/>
          </a:xfrm>
          <a:prstGeom prst="rect">
            <a:avLst/>
          </a:prstGeom>
        </p:spPr>
      </p:pic>
      <p:pic>
        <p:nvPicPr>
          <p:cNvPr id="11" name="Picture 10" descr="A picture of a teacher speaking in front of a group of studne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504" y="4225207"/>
            <a:ext cx="1969028" cy="1969028"/>
          </a:xfrm>
          <a:prstGeom prst="rect">
            <a:avLst/>
          </a:prstGeom>
        </p:spPr>
      </p:pic>
      <p:pic>
        <p:nvPicPr>
          <p:cNvPr id="12" name="Picture 11" descr="A picture of a teacher and two students sitting at a des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7267" y="2498050"/>
            <a:ext cx="2518237" cy="2518237"/>
          </a:xfrm>
          <a:prstGeom prst="rect">
            <a:avLst/>
          </a:prstGeom>
        </p:spPr>
      </p:pic>
      <p:sp>
        <p:nvSpPr>
          <p:cNvPr id="13" name="Rectangle 12"/>
          <p:cNvSpPr/>
          <p:nvPr/>
        </p:nvSpPr>
        <p:spPr>
          <a:xfrm>
            <a:off x="4650833" y="1862111"/>
            <a:ext cx="3738282" cy="707886"/>
          </a:xfrm>
          <a:prstGeom prst="rect">
            <a:avLst/>
          </a:prstGeom>
        </p:spPr>
        <p:txBody>
          <a:bodyPr wrap="square">
            <a:spAutoFit/>
          </a:bodyPr>
          <a:lstStyle/>
          <a:p>
            <a:pPr algn="r"/>
            <a:r>
              <a:rPr lang="en-US" sz="2000" dirty="0" smtClean="0">
                <a:latin typeface="+mn-lt"/>
              </a:rPr>
              <a:t>… which can lead to better outcomes for more kids</a:t>
            </a:r>
            <a:r>
              <a:rPr lang="en-US" sz="2000" b="1" dirty="0" smtClean="0">
                <a:latin typeface="+mn-lt"/>
              </a:rPr>
              <a:t>.</a:t>
            </a:r>
            <a:endParaRPr lang="en-US" sz="2000" b="1" dirty="0">
              <a:latin typeface="+mn-lt"/>
            </a:endParaRPr>
          </a:p>
        </p:txBody>
      </p:sp>
    </p:spTree>
    <p:extLst>
      <p:ext uri="{BB962C8B-B14F-4D97-AF65-F5344CB8AC3E}">
        <p14:creationId xmlns:p14="http://schemas.microsoft.com/office/powerpoint/2010/main" val="26059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0638"/>
          </a:xfrm>
        </p:spPr>
        <p:txBody>
          <a:bodyPr/>
          <a:lstStyle/>
          <a:p>
            <a:r>
              <a:rPr lang="en-US" sz="3200" b="0" dirty="0" smtClean="0"/>
              <a:t>Achievement Coach Districts &amp; Impact</a:t>
            </a:r>
            <a:endParaRPr lang="en-US" sz="3200" b="0" dirty="0"/>
          </a:p>
        </p:txBody>
      </p:sp>
      <p:pic>
        <p:nvPicPr>
          <p:cNvPr id="5" name="Picture 4" descr="Chart showing a number of respondents to the question above. &#10;"/>
          <p:cNvPicPr>
            <a:picLocks noChangeAspect="1"/>
          </p:cNvPicPr>
          <p:nvPr/>
        </p:nvPicPr>
        <p:blipFill>
          <a:blip r:embed="rId3"/>
          <a:stretch>
            <a:fillRect/>
          </a:stretch>
        </p:blipFill>
        <p:spPr>
          <a:xfrm>
            <a:off x="4572000" y="2612942"/>
            <a:ext cx="4333902" cy="2772407"/>
          </a:xfrm>
          <a:prstGeom prst="rect">
            <a:avLst/>
          </a:prstGeom>
        </p:spPr>
      </p:pic>
      <p:sp>
        <p:nvSpPr>
          <p:cNvPr id="9" name="Rectangle 8"/>
          <p:cNvSpPr/>
          <p:nvPr/>
        </p:nvSpPr>
        <p:spPr>
          <a:xfrm>
            <a:off x="4732147" y="1490125"/>
            <a:ext cx="4183253" cy="923330"/>
          </a:xfrm>
          <a:prstGeom prst="rect">
            <a:avLst/>
          </a:prstGeom>
        </p:spPr>
        <p:txBody>
          <a:bodyPr wrap="square">
            <a:spAutoFit/>
          </a:bodyPr>
          <a:lstStyle/>
          <a:p>
            <a:r>
              <a:rPr lang="en-US" dirty="0" smtClean="0">
                <a:latin typeface="+mn-lt"/>
              </a:rPr>
              <a:t>“The Achievement Coaches working with me helped facilitate my learning in an effective way.”</a:t>
            </a:r>
            <a:endParaRPr lang="en-US" dirty="0">
              <a:latin typeface="+mn-lt"/>
            </a:endParaRPr>
          </a:p>
        </p:txBody>
      </p:sp>
      <p:sp>
        <p:nvSpPr>
          <p:cNvPr id="7" name="Content Placeholder 2"/>
          <p:cNvSpPr>
            <a:spLocks noGrp="1"/>
          </p:cNvSpPr>
          <p:nvPr>
            <p:ph idx="1"/>
          </p:nvPr>
        </p:nvSpPr>
        <p:spPr>
          <a:xfrm>
            <a:off x="124690" y="6452090"/>
            <a:ext cx="9759710" cy="428322"/>
          </a:xfrm>
        </p:spPr>
        <p:txBody>
          <a:bodyPr/>
          <a:lstStyle/>
          <a:p>
            <a:pPr marL="0" indent="0">
              <a:buNone/>
            </a:pPr>
            <a:r>
              <a:rPr lang="en-US" dirty="0" smtClean="0">
                <a:solidFill>
                  <a:schemeClr val="bg1"/>
                </a:solidFill>
              </a:rPr>
              <a:t>http</a:t>
            </a:r>
            <a:r>
              <a:rPr lang="en-US" dirty="0">
                <a:solidFill>
                  <a:schemeClr val="bg1"/>
                </a:solidFill>
              </a:rPr>
              <a:t>://www.state.nj.us/education/AchieveNJ/achievementcoaches/</a:t>
            </a:r>
            <a:endParaRPr lang="en-US" b="1" dirty="0">
              <a:solidFill>
                <a:schemeClr val="bg1"/>
              </a:solidFill>
            </a:endParaRPr>
          </a:p>
        </p:txBody>
      </p:sp>
      <p:graphicFrame>
        <p:nvGraphicFramePr>
          <p:cNvPr id="8" name="Table 7" descr="A llist of all achievement coach districts"/>
          <p:cNvGraphicFramePr>
            <a:graphicFrameLocks noGrp="1"/>
          </p:cNvGraphicFramePr>
          <p:nvPr>
            <p:extLst>
              <p:ext uri="{D42A27DB-BD31-4B8C-83A1-F6EECF244321}">
                <p14:modId xmlns:p14="http://schemas.microsoft.com/office/powerpoint/2010/main" val="72631"/>
              </p:ext>
            </p:extLst>
          </p:nvPr>
        </p:nvGraphicFramePr>
        <p:xfrm>
          <a:off x="124690" y="1552608"/>
          <a:ext cx="4272090" cy="4630772"/>
        </p:xfrm>
        <a:graphic>
          <a:graphicData uri="http://schemas.openxmlformats.org/drawingml/2006/table">
            <a:tbl>
              <a:tblPr firstRow="1" bandRow="1">
                <a:tableStyleId>{2A488322-F2BA-4B5B-9748-0D474271808F}</a:tableStyleId>
              </a:tblPr>
              <a:tblGrid>
                <a:gridCol w="2207514"/>
                <a:gridCol w="2064576"/>
              </a:tblGrid>
              <a:tr h="348649">
                <a:tc gridSpan="2">
                  <a:txBody>
                    <a:bodyPr/>
                    <a:lstStyle/>
                    <a:p>
                      <a:pPr algn="ctr"/>
                      <a:r>
                        <a:rPr lang="en-US" sz="1400" dirty="0" smtClean="0"/>
                        <a:t>Districts</a:t>
                      </a:r>
                      <a:endParaRPr lang="en-US" sz="1400" dirty="0"/>
                    </a:p>
                  </a:txBody>
                  <a:tcPr/>
                </a:tc>
                <a:tc hMerge="1">
                  <a:txBody>
                    <a:bodyPr/>
                    <a:lstStyle/>
                    <a:p>
                      <a:endParaRPr lang="en-US" dirty="0"/>
                    </a:p>
                  </a:txBody>
                  <a:tcPr/>
                </a:tc>
              </a:tr>
              <a:tr h="235201">
                <a:tc>
                  <a:txBody>
                    <a:bodyPr/>
                    <a:lstStyle/>
                    <a:p>
                      <a:pPr marL="0" marR="0">
                        <a:lnSpc>
                          <a:spcPct val="107000"/>
                        </a:lnSpc>
                        <a:spcBef>
                          <a:spcPts val="0"/>
                        </a:spcBef>
                        <a:spcAft>
                          <a:spcPts val="0"/>
                        </a:spcAft>
                      </a:pPr>
                      <a:r>
                        <a:rPr lang="en-US" sz="1400" dirty="0" smtClean="0">
                          <a:effectLst/>
                        </a:rPr>
                        <a:t>Bergenfield </a:t>
                      </a:r>
                      <a:r>
                        <a:rPr lang="en-US" sz="1400" dirty="0" err="1" smtClean="0">
                          <a:effectLst/>
                        </a:rPr>
                        <a:t>Boro</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Mantua Township</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r>
              <a:tr h="3009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Caldwell-West</a:t>
                      </a:r>
                      <a:r>
                        <a:rPr lang="en-US" sz="1400" baseline="0" dirty="0" smtClean="0">
                          <a:effectLst/>
                        </a:rPr>
                        <a:t> Caldwell</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Maurice River Township</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r>
              <a:tr h="259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Clearview Regional</a:t>
                      </a:r>
                      <a:endParaRPr lang="en-US" sz="1400" b="0" dirty="0" smtClean="0">
                        <a:solidFill>
                          <a:schemeClr val="tx1"/>
                        </a:solidFill>
                        <a:effectLst/>
                        <a:latin typeface="+mn-lt"/>
                      </a:endParaRPr>
                    </a:p>
                  </a:txBody>
                  <a:tcPr/>
                </a:tc>
                <a:tc>
                  <a:txBody>
                    <a:bodyPr/>
                    <a:lstStyle/>
                    <a:p>
                      <a:r>
                        <a:rPr lang="en-US" sz="1400" dirty="0" smtClean="0">
                          <a:effectLst/>
                        </a:rPr>
                        <a:t>Metuchen</a:t>
                      </a:r>
                      <a:endParaRPr lang="en-US" sz="1400" dirty="0"/>
                    </a:p>
                  </a:txBody>
                  <a:tcPr/>
                </a:tc>
              </a:tr>
              <a:tr h="2514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err="1" smtClean="0">
                          <a:effectLst/>
                        </a:rPr>
                        <a:t>Delsea</a:t>
                      </a:r>
                      <a:r>
                        <a:rPr lang="en-US" sz="1400" dirty="0" smtClean="0">
                          <a:effectLst/>
                        </a:rPr>
                        <a:t> Regional</a:t>
                      </a:r>
                      <a:endParaRPr lang="en-US" sz="1400" b="0" dirty="0" smtClean="0">
                        <a:solidFill>
                          <a:schemeClr val="tx1"/>
                        </a:solidFill>
                        <a:effectLst/>
                        <a:latin typeface="+mn-lt"/>
                      </a:endParaRPr>
                    </a:p>
                  </a:txBody>
                  <a:tcPr/>
                </a:tc>
                <a:tc>
                  <a:txBody>
                    <a:bodyPr/>
                    <a:lstStyle/>
                    <a:p>
                      <a:r>
                        <a:rPr lang="en-US" sz="1400" dirty="0" smtClean="0">
                          <a:effectLst/>
                        </a:rPr>
                        <a:t>Morris County Voc. Tech</a:t>
                      </a:r>
                      <a:endParaRPr lang="en-US" sz="1400" dirty="0"/>
                    </a:p>
                  </a:txBody>
                  <a:tcPr/>
                </a:tc>
              </a:tr>
              <a:tr h="2667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East Brunswick</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North</a:t>
                      </a:r>
                      <a:r>
                        <a:rPr lang="en-US" sz="1400" baseline="0" dirty="0" smtClean="0">
                          <a:effectLst/>
                        </a:rPr>
                        <a:t> Plainfield Borough</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r>
              <a:tr h="2819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East Greenwich Township</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Old Bridge Township</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r>
              <a:tr h="251460">
                <a:tc>
                  <a:txBody>
                    <a:bodyPr/>
                    <a:lstStyle/>
                    <a:p>
                      <a:r>
                        <a:rPr lang="en-US" sz="1400" dirty="0" smtClean="0">
                          <a:effectLst/>
                        </a:rPr>
                        <a:t>Elizabeth</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Palisades Park</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r>
              <a:tr h="2895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Gloucester Township</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Passaic City</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r>
              <a:tr h="293370">
                <a:tc>
                  <a:txBody>
                    <a:bodyPr/>
                    <a:lstStyle/>
                    <a:p>
                      <a:r>
                        <a:rPr lang="en-US" sz="1400" dirty="0" smtClean="0">
                          <a:effectLst/>
                        </a:rPr>
                        <a:t>Hopatcong</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Piscataway Township</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r>
              <a:tr h="2342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Jackson</a:t>
                      </a:r>
                      <a:r>
                        <a:rPr lang="en-US" sz="1400" baseline="0" dirty="0" smtClean="0">
                          <a:effectLst/>
                        </a:rPr>
                        <a:t> Township</a:t>
                      </a:r>
                      <a:endParaRPr lang="en-US" sz="1400" b="0" baseline="0" dirty="0" smtClean="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r>
                        <a:rPr lang="en-US" sz="1400" dirty="0" smtClean="0">
                          <a:effectLst/>
                        </a:rPr>
                        <a:t>Princeton</a:t>
                      </a:r>
                      <a:endParaRPr lang="en-US" sz="1400" dirty="0"/>
                    </a:p>
                  </a:txBody>
                  <a:tcPr/>
                </a:tc>
              </a:tr>
              <a:tr h="2781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effectLst/>
                        </a:rPr>
                        <a:t>Jersey City</a:t>
                      </a:r>
                      <a:endParaRPr lang="en-US" sz="1400" b="0" baseline="0" dirty="0" smtClean="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r>
                        <a:rPr lang="en-US" sz="1400" dirty="0" smtClean="0">
                          <a:effectLst/>
                        </a:rPr>
                        <a:t>Sayreville</a:t>
                      </a:r>
                      <a:endParaRPr lang="en-US" sz="1400" dirty="0"/>
                    </a:p>
                  </a:txBody>
                  <a:tcPr/>
                </a:tc>
              </a:tr>
              <a:tr h="2933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effectLst/>
                        </a:rPr>
                        <a:t>Lacey Township</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Scotch Plains-Fanwood</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r>
              <a:tr h="2514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Little Egg Harbor Township</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South River</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r>
              <a:tr h="2781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err="1" smtClean="0">
                          <a:effectLst/>
                        </a:rPr>
                        <a:t>Watchung</a:t>
                      </a:r>
                      <a:r>
                        <a:rPr lang="en-US" sz="1400" dirty="0" smtClean="0">
                          <a:effectLst/>
                        </a:rPr>
                        <a:t> Hills Regional</a:t>
                      </a:r>
                      <a:endParaRPr lang="en-US" sz="1400" b="0" dirty="0" smtClean="0">
                        <a:solidFill>
                          <a:schemeClr val="tx1"/>
                        </a:solidFill>
                        <a:effectLst/>
                        <a:latin typeface="+mn-lt"/>
                        <a:ea typeface="Calibri" panose="020F050202020403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13544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Hard Work is Paying Off:</a:t>
            </a:r>
            <a:br>
              <a:rPr lang="en-US" sz="3200" b="0" dirty="0" smtClean="0"/>
            </a:br>
            <a:r>
              <a:rPr lang="en-US" sz="3200" b="0" dirty="0" smtClean="0"/>
              <a:t>Teacher Evaluation Ratings are Improving</a:t>
            </a:r>
            <a:endParaRPr lang="en-US" sz="3200" b="0" dirty="0"/>
          </a:p>
        </p:txBody>
      </p:sp>
      <p:grpSp>
        <p:nvGrpSpPr>
          <p:cNvPr id="3" name="Group 2" descr="Histogram. A visual representation of the text "/>
          <p:cNvGrpSpPr/>
          <p:nvPr/>
        </p:nvGrpSpPr>
        <p:grpSpPr>
          <a:xfrm>
            <a:off x="3997234" y="2104971"/>
            <a:ext cx="4779556" cy="3306155"/>
            <a:chOff x="87283" y="1924956"/>
            <a:chExt cx="5741109" cy="4093029"/>
          </a:xfrm>
        </p:grpSpPr>
        <p:graphicFrame>
          <p:nvGraphicFramePr>
            <p:cNvPr id="12" name="Chart 11"/>
            <p:cNvGraphicFramePr/>
            <p:nvPr>
              <p:extLst>
                <p:ext uri="{D42A27DB-BD31-4B8C-83A1-F6EECF244321}">
                  <p14:modId xmlns:p14="http://schemas.microsoft.com/office/powerpoint/2010/main" val="335044415"/>
                </p:ext>
              </p:extLst>
            </p:nvPr>
          </p:nvGraphicFramePr>
          <p:xfrm>
            <a:off x="87283" y="1924956"/>
            <a:ext cx="5741109" cy="409302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V="1">
              <a:off x="4478366" y="3708792"/>
              <a:ext cx="762001" cy="328493"/>
            </a:xfrm>
            <a:prstGeom prst="straightConnector1">
              <a:avLst/>
            </a:prstGeom>
            <a:ln>
              <a:solidFill>
                <a:srgbClr val="F89C15"/>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747487" y="4818677"/>
              <a:ext cx="876300" cy="114300"/>
            </a:xfrm>
            <a:prstGeom prst="straightConnector1">
              <a:avLst/>
            </a:prstGeom>
            <a:ln>
              <a:solidFill>
                <a:srgbClr val="F89C15"/>
              </a:solidFill>
              <a:tailEnd type="triangle"/>
            </a:ln>
          </p:spPr>
          <p:style>
            <a:lnRef idx="2">
              <a:schemeClr val="accent1"/>
            </a:lnRef>
            <a:fillRef idx="0">
              <a:schemeClr val="accent1"/>
            </a:fillRef>
            <a:effectRef idx="1">
              <a:schemeClr val="accent1"/>
            </a:effectRef>
            <a:fontRef idx="minor">
              <a:schemeClr val="tx1"/>
            </a:fontRef>
          </p:style>
        </p:cxnSp>
      </p:grpSp>
      <p:sp>
        <p:nvSpPr>
          <p:cNvPr id="8" name="Content Placeholder 13"/>
          <p:cNvSpPr txBox="1">
            <a:spLocks/>
          </p:cNvSpPr>
          <p:nvPr/>
        </p:nvSpPr>
        <p:spPr bwMode="auto">
          <a:xfrm>
            <a:off x="150792" y="1999292"/>
            <a:ext cx="3585033" cy="33701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spcAft>
                <a:spcPts val="600"/>
              </a:spcAft>
            </a:pPr>
            <a:r>
              <a:rPr lang="en-US" sz="1800" dirty="0" smtClean="0">
                <a:sym typeface="Wingdings" panose="05000000000000000000" pitchFamily="2" charset="2"/>
              </a:rPr>
              <a:t>Since 2013, there </a:t>
            </a:r>
            <a:r>
              <a:rPr lang="en-US" sz="1800" dirty="0">
                <a:sym typeface="Wingdings" panose="05000000000000000000" pitchFamily="2" charset="2"/>
              </a:rPr>
              <a:t>are m</a:t>
            </a:r>
            <a:r>
              <a:rPr lang="en-US" sz="1800" dirty="0"/>
              <a:t>ore Highly Effective teachers </a:t>
            </a:r>
            <a:r>
              <a:rPr lang="en-US" sz="1800" dirty="0" smtClean="0">
                <a:sym typeface="Wingdings" panose="05000000000000000000" pitchFamily="2" charset="2"/>
              </a:rPr>
              <a:t>and </a:t>
            </a:r>
            <a:r>
              <a:rPr lang="en-US" sz="1800" dirty="0" smtClean="0"/>
              <a:t>fewer Partially </a:t>
            </a:r>
            <a:r>
              <a:rPr lang="en-US" sz="1800" dirty="0"/>
              <a:t>Effective and Ineffective </a:t>
            </a:r>
            <a:r>
              <a:rPr lang="en-US" sz="1800" dirty="0" smtClean="0"/>
              <a:t>teachers</a:t>
            </a:r>
          </a:p>
          <a:p>
            <a:pPr>
              <a:lnSpc>
                <a:spcPct val="100000"/>
              </a:lnSpc>
              <a:spcBef>
                <a:spcPts val="0"/>
              </a:spcBef>
              <a:spcAft>
                <a:spcPts val="600"/>
              </a:spcAft>
            </a:pPr>
            <a:r>
              <a:rPr lang="en-US" sz="1800" dirty="0" smtClean="0">
                <a:sym typeface="Wingdings" panose="05000000000000000000" pitchFamily="2" charset="2"/>
              </a:rPr>
              <a:t>Our best teachers are still teaching (~95%)</a:t>
            </a:r>
          </a:p>
          <a:p>
            <a:pPr>
              <a:lnSpc>
                <a:spcPct val="100000"/>
              </a:lnSpc>
              <a:spcBef>
                <a:spcPts val="0"/>
              </a:spcBef>
              <a:spcAft>
                <a:spcPts val="600"/>
              </a:spcAft>
            </a:pPr>
            <a:r>
              <a:rPr lang="en-US" sz="1800" dirty="0" smtClean="0">
                <a:sym typeface="Wingdings" panose="05000000000000000000" pitchFamily="2" charset="2"/>
              </a:rPr>
              <a:t>Struggling teachers are improving (2/3) or leaving (1/3)</a:t>
            </a:r>
          </a:p>
          <a:p>
            <a:pPr>
              <a:lnSpc>
                <a:spcPct val="100000"/>
              </a:lnSpc>
              <a:spcBef>
                <a:spcPts val="0"/>
              </a:spcBef>
              <a:spcAft>
                <a:spcPts val="600"/>
              </a:spcAft>
            </a:pPr>
            <a:r>
              <a:rPr lang="en-US" sz="1800" dirty="0" smtClean="0">
                <a:sym typeface="Wingdings" panose="05000000000000000000" pitchFamily="2" charset="2"/>
              </a:rPr>
              <a:t>Thousands of teachers have improved over the past three years</a:t>
            </a:r>
          </a:p>
        </p:txBody>
      </p:sp>
    </p:spTree>
    <p:extLst>
      <p:ext uri="{BB962C8B-B14F-4D97-AF65-F5344CB8AC3E}">
        <p14:creationId xmlns:p14="http://schemas.microsoft.com/office/powerpoint/2010/main" val="331564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Supporting Our Best</a:t>
            </a:r>
            <a:endParaRPr lang="en-US" sz="3200" b="0" dirty="0"/>
          </a:p>
        </p:txBody>
      </p:sp>
      <p:grpSp>
        <p:nvGrpSpPr>
          <p:cNvPr id="11" name="Group 10" descr="Elevate.Support.Retain. Highly Effective teachers"/>
          <p:cNvGrpSpPr/>
          <p:nvPr/>
        </p:nvGrpSpPr>
        <p:grpSpPr>
          <a:xfrm>
            <a:off x="176184" y="1290638"/>
            <a:ext cx="2640038" cy="1684459"/>
            <a:chOff x="5444375" y="2187121"/>
            <a:chExt cx="2640038" cy="1684459"/>
          </a:xfrm>
        </p:grpSpPr>
        <p:graphicFrame>
          <p:nvGraphicFramePr>
            <p:cNvPr id="12" name="Diagram 11"/>
            <p:cNvGraphicFramePr/>
            <p:nvPr>
              <p:extLst/>
            </p:nvPr>
          </p:nvGraphicFramePr>
          <p:xfrm>
            <a:off x="5444375" y="2187121"/>
            <a:ext cx="2640038" cy="13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12"/>
            <p:cNvSpPr/>
            <p:nvPr/>
          </p:nvSpPr>
          <p:spPr>
            <a:xfrm>
              <a:off x="5638075" y="3120504"/>
              <a:ext cx="2446338" cy="751076"/>
            </a:xfrm>
            <a:prstGeom prst="ellipse">
              <a:avLst/>
            </a:prstGeom>
            <a:noFill/>
            <a:ln w="38100">
              <a:solidFill>
                <a:srgbClr val="F89C1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Highly Effective Teachers</a:t>
              </a:r>
              <a:endParaRPr lang="en-US" dirty="0">
                <a:solidFill>
                  <a:schemeClr val="tx1"/>
                </a:solidFill>
              </a:endParaRPr>
            </a:p>
          </p:txBody>
        </p:sp>
      </p:grpSp>
      <p:graphicFrame>
        <p:nvGraphicFramePr>
          <p:cNvPr id="14" name="Diagram 13" descr="Great teachers seek to grow their practive and crave effective feedback&#10;Administrators help teachers grow by promoting self-reflection in evaluation&#10;Reflective Practic Protocol is a viable option for evaluating highly effective teachers to support their continued growth"/>
          <p:cNvGraphicFramePr/>
          <p:nvPr>
            <p:extLst>
              <p:ext uri="{D42A27DB-BD31-4B8C-83A1-F6EECF244321}">
                <p14:modId xmlns:p14="http://schemas.microsoft.com/office/powerpoint/2010/main" val="1031729438"/>
              </p:ext>
            </p:extLst>
          </p:nvPr>
        </p:nvGraphicFramePr>
        <p:xfrm>
          <a:off x="961033" y="2775370"/>
          <a:ext cx="7658100" cy="40088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7106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Best Practices</a:t>
            </a:r>
            <a:endParaRPr lang="en-US" sz="3200" b="0" dirty="0"/>
          </a:p>
        </p:txBody>
      </p:sp>
      <p:sp>
        <p:nvSpPr>
          <p:cNvPr id="3" name="Content Placeholder 2"/>
          <p:cNvSpPr>
            <a:spLocks noGrp="1"/>
          </p:cNvSpPr>
          <p:nvPr>
            <p:ph idx="1"/>
          </p:nvPr>
        </p:nvSpPr>
        <p:spPr>
          <a:xfrm>
            <a:off x="457199" y="1987475"/>
            <a:ext cx="8229600" cy="3293209"/>
          </a:xfrm>
        </p:spPr>
        <p:txBody>
          <a:bodyPr/>
          <a:lstStyle/>
          <a:p>
            <a:r>
              <a:rPr lang="en-US" b="1" u="sng" dirty="0" smtClean="0"/>
              <a:t>ACTIVITY</a:t>
            </a:r>
            <a:r>
              <a:rPr lang="en-US" dirty="0" smtClean="0"/>
              <a:t>: </a:t>
            </a:r>
            <a:r>
              <a:rPr lang="en-US" dirty="0"/>
              <a:t>With a </a:t>
            </a:r>
            <a:r>
              <a:rPr lang="en-US" dirty="0" smtClean="0"/>
              <a:t>partner, </a:t>
            </a:r>
            <a:r>
              <a:rPr lang="en-US" dirty="0"/>
              <a:t>discuss how a great teacher has used one or more of the areas </a:t>
            </a:r>
            <a:r>
              <a:rPr lang="en-US" dirty="0" smtClean="0"/>
              <a:t>below to </a:t>
            </a:r>
            <a:r>
              <a:rPr lang="en-US" dirty="0"/>
              <a:t>develop his/her practice or the practice of a colleague in order to deliver better, more responsive </a:t>
            </a:r>
            <a:r>
              <a:rPr lang="en-US" dirty="0" smtClean="0"/>
              <a:t>instruction to students. Which has had the most significant impact?</a:t>
            </a:r>
          </a:p>
          <a:p>
            <a:pPr lvl="1"/>
            <a:r>
              <a:rPr lang="en-US" dirty="0" smtClean="0"/>
              <a:t>Student Feedback</a:t>
            </a:r>
          </a:p>
          <a:p>
            <a:pPr lvl="1"/>
            <a:r>
              <a:rPr lang="en-US" dirty="0" smtClean="0"/>
              <a:t>Student Assessment</a:t>
            </a:r>
          </a:p>
          <a:p>
            <a:pPr lvl="1"/>
            <a:r>
              <a:rPr lang="en-US" dirty="0" smtClean="0"/>
              <a:t>Classroom Video </a:t>
            </a:r>
          </a:p>
          <a:p>
            <a:pPr lvl="1"/>
            <a:r>
              <a:rPr lang="en-US" dirty="0" smtClean="0"/>
              <a:t>Evaluation Observation </a:t>
            </a:r>
          </a:p>
        </p:txBody>
      </p:sp>
    </p:spTree>
    <p:extLst>
      <p:ext uri="{BB962C8B-B14F-4D97-AF65-F5344CB8AC3E}">
        <p14:creationId xmlns:p14="http://schemas.microsoft.com/office/powerpoint/2010/main" val="281034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Reflective Practice Protocol</a:t>
            </a:r>
            <a:endParaRPr lang="en-US" sz="3200" b="0" dirty="0"/>
          </a:p>
        </p:txBody>
      </p:sp>
      <p:graphicFrame>
        <p:nvGraphicFramePr>
          <p:cNvPr id="4" name="Content Placeholder 5" descr="Reflective Practice Protocol pyramid &#10;"/>
          <p:cNvGraphicFramePr>
            <a:graphicFrameLocks noGrp="1"/>
          </p:cNvGraphicFramePr>
          <p:nvPr>
            <p:ph idx="1"/>
            <p:extLst>
              <p:ext uri="{D42A27DB-BD31-4B8C-83A1-F6EECF244321}">
                <p14:modId xmlns:p14="http://schemas.microsoft.com/office/powerpoint/2010/main" val="2941465737"/>
              </p:ext>
            </p:extLst>
          </p:nvPr>
        </p:nvGraphicFramePr>
        <p:xfrm>
          <a:off x="581891" y="1715583"/>
          <a:ext cx="8001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96994" y="6405541"/>
            <a:ext cx="6276543" cy="369332"/>
          </a:xfrm>
          <a:prstGeom prst="rect">
            <a:avLst/>
          </a:prstGeom>
        </p:spPr>
        <p:txBody>
          <a:bodyPr wrap="square">
            <a:spAutoFit/>
          </a:bodyPr>
          <a:lstStyle/>
          <a:p>
            <a:pPr marL="0" indent="0">
              <a:buNone/>
            </a:pPr>
            <a:r>
              <a:rPr lang="en-US" dirty="0">
                <a:solidFill>
                  <a:schemeClr val="bg1"/>
                </a:solidFill>
              </a:rPr>
              <a:t>http://www.state.nj.us/education/AchieveNJ/teacher/</a:t>
            </a:r>
          </a:p>
        </p:txBody>
      </p:sp>
    </p:spTree>
    <p:extLst>
      <p:ext uri="{BB962C8B-B14F-4D97-AF65-F5344CB8AC3E}">
        <p14:creationId xmlns:p14="http://schemas.microsoft.com/office/powerpoint/2010/main" val="39466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Autonomy &amp; Flexibility for </a:t>
            </a:r>
            <a:r>
              <a:rPr lang="en-US" sz="3200" b="0" dirty="0"/>
              <a:t>Districts and Teachers</a:t>
            </a:r>
          </a:p>
        </p:txBody>
      </p:sp>
      <p:sp>
        <p:nvSpPr>
          <p:cNvPr id="3" name="Content Placeholder 2"/>
          <p:cNvSpPr>
            <a:spLocks noGrp="1"/>
          </p:cNvSpPr>
          <p:nvPr>
            <p:ph idx="1"/>
          </p:nvPr>
        </p:nvSpPr>
        <p:spPr>
          <a:xfrm>
            <a:off x="322728" y="1599687"/>
            <a:ext cx="4163210" cy="3305520"/>
          </a:xfrm>
        </p:spPr>
        <p:txBody>
          <a:bodyPr/>
          <a:lstStyle/>
          <a:p>
            <a:r>
              <a:rPr lang="en-US" sz="1800" b="1" dirty="0" smtClean="0"/>
              <a:t>Autonomy </a:t>
            </a:r>
            <a:r>
              <a:rPr lang="en-US" sz="1800" dirty="0" smtClean="0"/>
              <a:t>to </a:t>
            </a:r>
            <a:r>
              <a:rPr lang="en-US" sz="1800" dirty="0"/>
              <a:t>define accomplishment </a:t>
            </a:r>
            <a:r>
              <a:rPr lang="en-US" sz="1800" dirty="0" smtClean="0"/>
              <a:t>and </a:t>
            </a:r>
            <a:r>
              <a:rPr lang="en-US" sz="1800" dirty="0"/>
              <a:t>timing of the Reflective Conference. </a:t>
            </a:r>
            <a:endParaRPr lang="en-US" sz="1800" b="1" dirty="0" smtClean="0"/>
          </a:p>
          <a:p>
            <a:r>
              <a:rPr lang="en-US" sz="1800" b="1" dirty="0" smtClean="0"/>
              <a:t>Flexibility </a:t>
            </a:r>
            <a:r>
              <a:rPr lang="en-US" sz="1800" dirty="0" smtClean="0"/>
              <a:t>to emphasize areas  that best support the teacher’s focus.</a:t>
            </a:r>
          </a:p>
          <a:p>
            <a:r>
              <a:rPr lang="en-US" sz="1800" dirty="0" smtClean="0"/>
              <a:t>Additional options</a:t>
            </a:r>
          </a:p>
          <a:p>
            <a:pPr lvl="1"/>
            <a:r>
              <a:rPr lang="en-US" sz="1800" dirty="0" smtClean="0"/>
              <a:t>Cooperating Teachers</a:t>
            </a:r>
          </a:p>
          <a:p>
            <a:pPr lvl="1"/>
            <a:r>
              <a:rPr lang="en-US" sz="1800" dirty="0" smtClean="0"/>
              <a:t>Teachers Pursuing National Board Certification.</a:t>
            </a:r>
          </a:p>
        </p:txBody>
      </p:sp>
      <p:graphicFrame>
        <p:nvGraphicFramePr>
          <p:cNvPr id="4" name="Diagram 3" descr="Video reflection, assessmnt reflection, observation reflection and student voice reflection are components of the reflective conference. "/>
          <p:cNvGraphicFramePr/>
          <p:nvPr>
            <p:extLst>
              <p:ext uri="{D42A27DB-BD31-4B8C-83A1-F6EECF244321}">
                <p14:modId xmlns:p14="http://schemas.microsoft.com/office/powerpoint/2010/main" val="1071956551"/>
              </p:ext>
            </p:extLst>
          </p:nvPr>
        </p:nvGraphicFramePr>
        <p:xfrm>
          <a:off x="2882347" y="1437484"/>
          <a:ext cx="7057016" cy="435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bwMode="auto">
          <a:xfrm>
            <a:off x="0" y="6419716"/>
            <a:ext cx="8191950" cy="36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solidFill>
                  <a:schemeClr val="bg1"/>
                </a:solidFill>
              </a:rPr>
              <a:t>http</a:t>
            </a:r>
            <a:r>
              <a:rPr lang="en-US" sz="1600" dirty="0">
                <a:solidFill>
                  <a:schemeClr val="bg1"/>
                </a:solidFill>
              </a:rPr>
              <a:t>://www.nj.gov/education/AchieveNJ/teacher/ReflectivePracticeRationale.pdf</a:t>
            </a:r>
          </a:p>
        </p:txBody>
      </p:sp>
    </p:spTree>
    <p:extLst>
      <p:ext uri="{BB962C8B-B14F-4D97-AF65-F5344CB8AC3E}">
        <p14:creationId xmlns:p14="http://schemas.microsoft.com/office/powerpoint/2010/main" val="407947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19"/>
            <a:ext cx="9144001" cy="1290638"/>
          </a:xfrm>
        </p:spPr>
        <p:txBody>
          <a:bodyPr/>
          <a:lstStyle/>
          <a:p>
            <a:r>
              <a:rPr lang="en-US" sz="3200" b="0" dirty="0" smtClean="0"/>
              <a:t>Retaining Our Best</a:t>
            </a:r>
            <a:endParaRPr lang="en-US" sz="3200" b="0" dirty="0"/>
          </a:p>
        </p:txBody>
      </p:sp>
      <p:pic>
        <p:nvPicPr>
          <p:cNvPr id="7" name="Picture 6" descr="Elevate. Support. Retain. Highly Effective Teachers. &#10;"/>
          <p:cNvPicPr>
            <a:picLocks noChangeAspect="1"/>
          </p:cNvPicPr>
          <p:nvPr/>
        </p:nvPicPr>
        <p:blipFill rotWithShape="1">
          <a:blip r:embed="rId3"/>
          <a:srcRect l="-1" r="1078" b="6556"/>
          <a:stretch/>
        </p:blipFill>
        <p:spPr>
          <a:xfrm>
            <a:off x="366713" y="1485486"/>
            <a:ext cx="8498992" cy="4468053"/>
          </a:xfrm>
          <a:prstGeom prst="rect">
            <a:avLst/>
          </a:prstGeom>
        </p:spPr>
      </p:pic>
    </p:spTree>
    <p:extLst>
      <p:ext uri="{BB962C8B-B14F-4D97-AF65-F5344CB8AC3E}">
        <p14:creationId xmlns:p14="http://schemas.microsoft.com/office/powerpoint/2010/main" val="211321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Teacher Leader Endorsement</a:t>
            </a:r>
            <a:endParaRPr lang="en-US" sz="3200" b="0" dirty="0"/>
          </a:p>
        </p:txBody>
      </p:sp>
      <p:sp>
        <p:nvSpPr>
          <p:cNvPr id="3" name="Content Placeholder 2"/>
          <p:cNvSpPr>
            <a:spLocks noGrp="1"/>
          </p:cNvSpPr>
          <p:nvPr>
            <p:ph idx="1"/>
          </p:nvPr>
        </p:nvSpPr>
        <p:spPr>
          <a:xfrm>
            <a:off x="749906" y="4371344"/>
            <a:ext cx="7137698" cy="1692771"/>
          </a:xfrm>
        </p:spPr>
        <p:txBody>
          <a:bodyPr/>
          <a:lstStyle/>
          <a:p>
            <a:pPr lvl="1"/>
            <a:endParaRPr lang="en-US" dirty="0" smtClean="0"/>
          </a:p>
          <a:p>
            <a:pPr marL="0" indent="0">
              <a:buNone/>
            </a:pPr>
            <a:r>
              <a:rPr lang="en-US" b="1" dirty="0" smtClean="0"/>
              <a:t>*Program Providers</a:t>
            </a:r>
          </a:p>
          <a:p>
            <a:pPr lvl="1"/>
            <a:r>
              <a:rPr lang="en-US" dirty="0" smtClean="0"/>
              <a:t>Institutes </a:t>
            </a:r>
            <a:r>
              <a:rPr lang="en-US" dirty="0"/>
              <a:t>of Higher Education, Education Organizations, Non-Profit Entities, or a </a:t>
            </a:r>
            <a:r>
              <a:rPr lang="en-US" dirty="0" smtClean="0"/>
              <a:t>combination</a:t>
            </a:r>
            <a:endParaRPr lang="en-US" dirty="0"/>
          </a:p>
        </p:txBody>
      </p:sp>
      <p:sp>
        <p:nvSpPr>
          <p:cNvPr id="6" name="Rectangle 5"/>
          <p:cNvSpPr/>
          <p:nvPr/>
        </p:nvSpPr>
        <p:spPr>
          <a:xfrm>
            <a:off x="319314" y="6381301"/>
            <a:ext cx="6364514" cy="369332"/>
          </a:xfrm>
          <a:prstGeom prst="rect">
            <a:avLst/>
          </a:prstGeom>
        </p:spPr>
        <p:txBody>
          <a:bodyPr wrap="square">
            <a:spAutoFit/>
          </a:bodyPr>
          <a:lstStyle/>
          <a:p>
            <a:r>
              <a:rPr lang="en-US" dirty="0">
                <a:solidFill>
                  <a:schemeClr val="bg1"/>
                </a:solidFill>
              </a:rPr>
              <a:t>www.njea.org/teacher-leader-endorsements-moves-njdoe</a:t>
            </a:r>
          </a:p>
        </p:txBody>
      </p:sp>
      <p:pic>
        <p:nvPicPr>
          <p:cNvPr id="4" name="Picture 3" descr="Teacher Leader endorsement timelline. &#10;2015 teacher lader law passes&#10;spring 2017 teacher leader endorsement advisory board makes initital recommendations&#10;summer 2017 DOE begins drafting regs&#10;SY 2018-19 providers offer teacher leader endorsement programs"/>
          <p:cNvPicPr>
            <a:picLocks noChangeAspect="1"/>
          </p:cNvPicPr>
          <p:nvPr/>
        </p:nvPicPr>
        <p:blipFill>
          <a:blip r:embed="rId3"/>
          <a:stretch>
            <a:fillRect/>
          </a:stretch>
        </p:blipFill>
        <p:spPr>
          <a:xfrm>
            <a:off x="613532" y="1470775"/>
            <a:ext cx="8334375" cy="3276600"/>
          </a:xfrm>
          <a:prstGeom prst="rect">
            <a:avLst/>
          </a:prstGeom>
        </p:spPr>
      </p:pic>
    </p:spTree>
    <p:extLst>
      <p:ext uri="{BB962C8B-B14F-4D97-AF65-F5344CB8AC3E}">
        <p14:creationId xmlns:p14="http://schemas.microsoft.com/office/powerpoint/2010/main" val="295811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Districts as Program Providers</a:t>
            </a:r>
            <a:endParaRPr lang="en-US" sz="3200" b="0" dirty="0"/>
          </a:p>
        </p:txBody>
      </p:sp>
      <p:sp>
        <p:nvSpPr>
          <p:cNvPr id="3" name="Content Placeholder 2"/>
          <p:cNvSpPr>
            <a:spLocks noGrp="1"/>
          </p:cNvSpPr>
          <p:nvPr>
            <p:ph idx="1"/>
          </p:nvPr>
        </p:nvSpPr>
        <p:spPr>
          <a:xfrm>
            <a:off x="451337" y="1486988"/>
            <a:ext cx="8241323" cy="3847207"/>
          </a:xfrm>
        </p:spPr>
        <p:txBody>
          <a:bodyPr/>
          <a:lstStyle/>
          <a:p>
            <a:r>
              <a:rPr lang="en-US" sz="1800" b="1" dirty="0" smtClean="0"/>
              <a:t>Why</a:t>
            </a:r>
          </a:p>
          <a:p>
            <a:pPr lvl="1"/>
            <a:r>
              <a:rPr lang="en-US" sz="1800" dirty="0" smtClean="0"/>
              <a:t>Build a cohort of teacher leaders to enhance culture and instructional practices </a:t>
            </a:r>
          </a:p>
          <a:p>
            <a:pPr lvl="1"/>
            <a:r>
              <a:rPr lang="en-US" sz="1800" dirty="0" smtClean="0"/>
              <a:t>Invest in local talent and create a homegrown leadership pipeline</a:t>
            </a:r>
          </a:p>
          <a:p>
            <a:pPr lvl="1"/>
            <a:r>
              <a:rPr lang="en-US" sz="1800" dirty="0" smtClean="0"/>
              <a:t>Retain the best teachers by offering new growth opportunities</a:t>
            </a:r>
          </a:p>
          <a:p>
            <a:r>
              <a:rPr lang="en-US" sz="1800" b="1" dirty="0" smtClean="0"/>
              <a:t>How</a:t>
            </a:r>
          </a:p>
          <a:p>
            <a:pPr lvl="1"/>
            <a:r>
              <a:rPr lang="en-US" sz="1800" dirty="0" smtClean="0"/>
              <a:t>Develop an endorsement program to suit the needs of the district and its teachers</a:t>
            </a:r>
          </a:p>
          <a:p>
            <a:pPr lvl="1"/>
            <a:r>
              <a:rPr lang="en-US" sz="1800" dirty="0" smtClean="0"/>
              <a:t>Provide the program as professional development alternative to enrollees</a:t>
            </a:r>
          </a:p>
          <a:p>
            <a:pPr lvl="1"/>
            <a:r>
              <a:rPr lang="en-US" sz="1800" dirty="0" smtClean="0"/>
              <a:t>Sustain program by offering program </a:t>
            </a:r>
            <a:r>
              <a:rPr lang="en-US" sz="1800" dirty="0"/>
              <a:t>at a cost to other </a:t>
            </a:r>
            <a:r>
              <a:rPr lang="en-US" sz="1800" dirty="0" smtClean="0"/>
              <a:t>districts</a:t>
            </a:r>
            <a:endParaRPr lang="en-US" sz="1800" dirty="0"/>
          </a:p>
        </p:txBody>
      </p:sp>
    </p:spTree>
    <p:extLst>
      <p:ext uri="{BB962C8B-B14F-4D97-AF65-F5344CB8AC3E}">
        <p14:creationId xmlns:p14="http://schemas.microsoft.com/office/powerpoint/2010/main" val="275487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Benefits Of The Teacher Leader Endorsement</a:t>
            </a:r>
            <a:endParaRPr lang="en-US" sz="3200" b="0" dirty="0"/>
          </a:p>
        </p:txBody>
      </p:sp>
      <p:graphicFrame>
        <p:nvGraphicFramePr>
          <p:cNvPr id="4" name="Table 3" descr="Table lists teacher concerns and responses to the concerns"/>
          <p:cNvGraphicFramePr>
            <a:graphicFrameLocks noGrp="1"/>
          </p:cNvGraphicFramePr>
          <p:nvPr>
            <p:extLst>
              <p:ext uri="{D42A27DB-BD31-4B8C-83A1-F6EECF244321}">
                <p14:modId xmlns:p14="http://schemas.microsoft.com/office/powerpoint/2010/main" val="3071431750"/>
              </p:ext>
            </p:extLst>
          </p:nvPr>
        </p:nvGraphicFramePr>
        <p:xfrm>
          <a:off x="869346" y="1494811"/>
          <a:ext cx="7422776" cy="3927231"/>
        </p:xfrm>
        <a:graphic>
          <a:graphicData uri="http://schemas.openxmlformats.org/drawingml/2006/table">
            <a:tbl>
              <a:tblPr firstRow="1" firstCol="1" bandRow="1">
                <a:tableStyleId>{5C22544A-7EE6-4342-B048-85BDC9FD1C3A}</a:tableStyleId>
              </a:tblPr>
              <a:tblGrid>
                <a:gridCol w="2886636"/>
                <a:gridCol w="4536140"/>
              </a:tblGrid>
              <a:tr h="901548">
                <a:tc>
                  <a:txBody>
                    <a:bodyPr/>
                    <a:lstStyle/>
                    <a:p>
                      <a:pPr marL="0" marR="0" algn="ctr">
                        <a:lnSpc>
                          <a:spcPct val="107000"/>
                        </a:lnSpc>
                        <a:spcBef>
                          <a:spcPts val="0"/>
                        </a:spcBef>
                        <a:spcAft>
                          <a:spcPts val="0"/>
                        </a:spcAft>
                      </a:pPr>
                      <a:r>
                        <a:rPr lang="en-US" sz="2000" dirty="0" smtClean="0">
                          <a:effectLst/>
                        </a:rPr>
                        <a:t>Teacher Concern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260" marR="64260" marT="0" marB="0" anchor="ctr">
                    <a:solidFill>
                      <a:schemeClr val="accent2"/>
                    </a:solidFill>
                  </a:tcPr>
                </a:tc>
                <a:tc>
                  <a:txBody>
                    <a:bodyPr/>
                    <a:lstStyle/>
                    <a:p>
                      <a:pPr marL="0" marR="0" algn="ctr">
                        <a:lnSpc>
                          <a:spcPct val="107000"/>
                        </a:lnSpc>
                        <a:spcBef>
                          <a:spcPts val="0"/>
                        </a:spcBef>
                        <a:spcAft>
                          <a:spcPts val="0"/>
                        </a:spcAft>
                      </a:pPr>
                      <a:r>
                        <a:rPr lang="en-US" sz="2000" dirty="0" smtClean="0">
                          <a:effectLst/>
                        </a:rPr>
                        <a:t>Response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260" marR="64260" marT="0" marB="0" anchor="ctr">
                    <a:solidFill>
                      <a:schemeClr val="accent2"/>
                    </a:solidFill>
                  </a:tcPr>
                </a:tc>
              </a:tr>
              <a:tr h="1008561">
                <a:tc>
                  <a:txBody>
                    <a:bodyPr/>
                    <a:lstStyle/>
                    <a:p>
                      <a:pPr marL="0" marR="0">
                        <a:lnSpc>
                          <a:spcPct val="107000"/>
                        </a:lnSpc>
                        <a:spcBef>
                          <a:spcPts val="0"/>
                        </a:spcBef>
                        <a:spcAft>
                          <a:spcPts val="0"/>
                        </a:spcAft>
                      </a:pPr>
                      <a:r>
                        <a:rPr lang="en-US" sz="1800" b="0" dirty="0" smtClean="0">
                          <a:solidFill>
                            <a:schemeClr val="tx1"/>
                          </a:solidFill>
                          <a:effectLst/>
                          <a:latin typeface="+mn-lt"/>
                          <a:ea typeface="+mn-ea"/>
                          <a:cs typeface="+mn-cs"/>
                        </a:rPr>
                        <a:t>I</a:t>
                      </a:r>
                      <a:r>
                        <a:rPr lang="en-US" sz="1800" b="0" baseline="0" dirty="0" smtClean="0">
                          <a:solidFill>
                            <a:schemeClr val="tx1"/>
                          </a:solidFill>
                          <a:effectLst/>
                          <a:latin typeface="+mn-lt"/>
                          <a:ea typeface="+mn-ea"/>
                          <a:cs typeface="+mn-cs"/>
                        </a:rPr>
                        <a:t> am already a teacher leader; I don’t need an endorsement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0" marR="64260" marT="0" marB="0" anchor="ctr">
                    <a:solidFill>
                      <a:srgbClr val="D0D6E7"/>
                    </a:solidFill>
                  </a:tcPr>
                </a:tc>
                <a:tc>
                  <a:txBody>
                    <a:bodyPr/>
                    <a:lstStyle/>
                    <a:p>
                      <a:pPr marL="0" marR="0">
                        <a:lnSpc>
                          <a:spcPct val="107000"/>
                        </a:lnSpc>
                        <a:spcBef>
                          <a:spcPts val="0"/>
                        </a:spcBef>
                        <a:spcAft>
                          <a:spcPts val="0"/>
                        </a:spcAft>
                      </a:pPr>
                      <a:r>
                        <a:rPr lang="en-US" sz="1800" dirty="0">
                          <a:effectLst/>
                        </a:rPr>
                        <a:t>Training can </a:t>
                      </a:r>
                      <a:r>
                        <a:rPr lang="en-US" sz="1800" dirty="0" smtClean="0">
                          <a:effectLst/>
                        </a:rPr>
                        <a:t>hone </a:t>
                      </a:r>
                      <a:r>
                        <a:rPr lang="en-US" sz="1800" dirty="0">
                          <a:effectLst/>
                        </a:rPr>
                        <a:t>existing leadership skills, </a:t>
                      </a:r>
                      <a:r>
                        <a:rPr lang="en-US" sz="1800" dirty="0" smtClean="0">
                          <a:effectLst/>
                        </a:rPr>
                        <a:t>and build additional </a:t>
                      </a:r>
                      <a:r>
                        <a:rPr lang="en-US" sz="1800" dirty="0">
                          <a:effectLst/>
                        </a:rPr>
                        <a:t>areas of expertise. </a:t>
                      </a:r>
                      <a:endParaRPr lang="en-US" sz="1800" dirty="0" smtClean="0">
                        <a:effectLst/>
                      </a:endParaRPr>
                    </a:p>
                  </a:txBody>
                  <a:tcPr marL="64260" marR="64260" marT="0" marB="0" anchor="ctr">
                    <a:solidFill>
                      <a:srgbClr val="D0D6E7"/>
                    </a:solidFill>
                  </a:tcPr>
                </a:tc>
              </a:tr>
              <a:tr h="1008561">
                <a:tc>
                  <a:txBody>
                    <a:bodyPr/>
                    <a:lstStyle/>
                    <a:p>
                      <a:pPr marL="0" marR="0">
                        <a:lnSpc>
                          <a:spcPct val="107000"/>
                        </a:lnSpc>
                        <a:spcBef>
                          <a:spcPts val="0"/>
                        </a:spcBef>
                        <a:spcAft>
                          <a:spcPts val="0"/>
                        </a:spcAft>
                      </a:pPr>
                      <a:r>
                        <a:rPr lang="en-US" sz="1800" b="0" dirty="0">
                          <a:solidFill>
                            <a:schemeClr val="tx1"/>
                          </a:solidFill>
                          <a:effectLst/>
                        </a:rPr>
                        <a:t>I am </a:t>
                      </a:r>
                      <a:r>
                        <a:rPr lang="en-US" sz="1800" b="0" dirty="0" smtClean="0">
                          <a:solidFill>
                            <a:schemeClr val="tx1"/>
                          </a:solidFill>
                          <a:effectLst/>
                        </a:rPr>
                        <a:t>too busy to</a:t>
                      </a:r>
                      <a:r>
                        <a:rPr lang="en-US" sz="1800" b="0" baseline="0" dirty="0" smtClean="0">
                          <a:solidFill>
                            <a:schemeClr val="tx1"/>
                          </a:solidFill>
                          <a:effectLst/>
                        </a:rPr>
                        <a:t> enroll in an endorsement program</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0" marR="64260" marT="0" marB="0" anchor="ctr">
                    <a:solidFill>
                      <a:srgbClr val="E9ECF3"/>
                    </a:solidFill>
                  </a:tcPr>
                </a:tc>
                <a:tc>
                  <a:txBody>
                    <a:bodyPr/>
                    <a:lstStyle/>
                    <a:p>
                      <a:pPr marL="0" marR="0">
                        <a:lnSpc>
                          <a:spcPct val="107000"/>
                        </a:lnSpc>
                        <a:spcBef>
                          <a:spcPts val="0"/>
                        </a:spcBef>
                        <a:spcAft>
                          <a:spcPts val="0"/>
                        </a:spcAft>
                      </a:pPr>
                      <a:r>
                        <a:rPr lang="en-US" sz="1800" dirty="0" smtClean="0">
                          <a:effectLst/>
                        </a:rPr>
                        <a:t>When the program takes </a:t>
                      </a:r>
                      <a:r>
                        <a:rPr lang="en-US" sz="1800" dirty="0">
                          <a:effectLst/>
                        </a:rPr>
                        <a:t>place </a:t>
                      </a:r>
                      <a:r>
                        <a:rPr lang="en-US" sz="1800" dirty="0" smtClean="0">
                          <a:effectLst/>
                        </a:rPr>
                        <a:t>locally, </a:t>
                      </a:r>
                      <a:r>
                        <a:rPr lang="en-US" sz="1800" dirty="0">
                          <a:effectLst/>
                        </a:rPr>
                        <a:t>it </a:t>
                      </a:r>
                      <a:r>
                        <a:rPr lang="en-US" sz="1800" dirty="0" smtClean="0">
                          <a:effectLst/>
                        </a:rPr>
                        <a:t>reduces</a:t>
                      </a:r>
                      <a:r>
                        <a:rPr lang="en-US" sz="1800" baseline="0" dirty="0" smtClean="0">
                          <a:effectLst/>
                        </a:rPr>
                        <a:t> </a:t>
                      </a:r>
                      <a:r>
                        <a:rPr lang="en-US" sz="1800" dirty="0" smtClean="0">
                          <a:effectLst/>
                        </a:rPr>
                        <a:t>travel </a:t>
                      </a:r>
                      <a:r>
                        <a:rPr lang="en-US" sz="1800" dirty="0">
                          <a:effectLst/>
                        </a:rPr>
                        <a:t>time and </a:t>
                      </a:r>
                      <a:r>
                        <a:rPr lang="en-US" sz="1800" dirty="0" smtClean="0">
                          <a:effectLst/>
                        </a:rPr>
                        <a:t>costs; it</a:t>
                      </a:r>
                      <a:r>
                        <a:rPr lang="en-US" sz="1800" baseline="0" dirty="0" smtClean="0">
                          <a:effectLst/>
                        </a:rPr>
                        <a:t> can replace other PD requirements</a:t>
                      </a:r>
                      <a:r>
                        <a:rPr lang="en-US" sz="1800" dirty="0" smtClean="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60" marR="64260" marT="0" marB="0" anchor="ctr">
                    <a:solidFill>
                      <a:srgbClr val="E9ECF3"/>
                    </a:solidFill>
                  </a:tcPr>
                </a:tc>
              </a:tr>
              <a:tr h="1008561">
                <a:tc>
                  <a:txBody>
                    <a:bodyPr/>
                    <a:lstStyle/>
                    <a:p>
                      <a:pPr marL="0" marR="0">
                        <a:lnSpc>
                          <a:spcPct val="107000"/>
                        </a:lnSpc>
                        <a:spcBef>
                          <a:spcPts val="0"/>
                        </a:spcBef>
                        <a:spcAft>
                          <a:spcPts val="0"/>
                        </a:spcAft>
                      </a:pPr>
                      <a:r>
                        <a:rPr lang="en-US" sz="1800" b="0" dirty="0">
                          <a:solidFill>
                            <a:schemeClr val="tx1"/>
                          </a:solidFill>
                          <a:effectLst/>
                        </a:rPr>
                        <a:t>I would rather pay money for a </a:t>
                      </a:r>
                      <a:r>
                        <a:rPr lang="en-US" sz="1800" b="0" dirty="0" smtClean="0">
                          <a:solidFill>
                            <a:schemeClr val="tx1"/>
                          </a:solidFill>
                          <a:effectLst/>
                        </a:rPr>
                        <a:t>supervisor’s</a:t>
                      </a:r>
                      <a:r>
                        <a:rPr lang="en-US" sz="1800" b="0" baseline="0" dirty="0" smtClean="0">
                          <a:solidFill>
                            <a:schemeClr val="tx1"/>
                          </a:solidFill>
                          <a:effectLst/>
                        </a:rPr>
                        <a:t> certificate.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0" marR="64260" marT="0" marB="0" anchor="ctr">
                    <a:solidFill>
                      <a:srgbClr val="D0D6E7"/>
                    </a:solidFill>
                  </a:tcPr>
                </a:tc>
                <a:tc>
                  <a:txBody>
                    <a:bodyPr/>
                    <a:lstStyle/>
                    <a:p>
                      <a:pPr marL="0" marR="0">
                        <a:lnSpc>
                          <a:spcPct val="107000"/>
                        </a:lnSpc>
                        <a:spcBef>
                          <a:spcPts val="0"/>
                        </a:spcBef>
                        <a:spcAft>
                          <a:spcPts val="0"/>
                        </a:spcAft>
                      </a:pPr>
                      <a:r>
                        <a:rPr lang="en-US" sz="1800" dirty="0" smtClean="0">
                          <a:effectLst/>
                        </a:rPr>
                        <a:t>Unlike</a:t>
                      </a:r>
                      <a:r>
                        <a:rPr lang="en-US" sz="1800" baseline="0" dirty="0" smtClean="0">
                          <a:effectLst/>
                        </a:rPr>
                        <a:t> a supervisor’s certificate, the teacher leader endorsement earned through a district has minimal cost</a:t>
                      </a:r>
                      <a:r>
                        <a:rPr lang="en-US" sz="1800" dirty="0" smtClean="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60" marR="64260" marT="0" marB="0" anchor="ctr"/>
                </a:tc>
              </a:tr>
            </a:tbl>
          </a:graphicData>
        </a:graphic>
      </p:graphicFrame>
    </p:spTree>
    <p:extLst>
      <p:ext uri="{BB962C8B-B14F-4D97-AF65-F5344CB8AC3E}">
        <p14:creationId xmlns:p14="http://schemas.microsoft.com/office/powerpoint/2010/main" val="105528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
            </a:r>
            <a:br>
              <a:rPr lang="en-US" sz="3200" b="0" dirty="0" smtClean="0"/>
            </a:br>
            <a:r>
              <a:rPr lang="en-US" sz="3200" b="0" dirty="0"/>
              <a:t/>
            </a:r>
            <a:br>
              <a:rPr lang="en-US" sz="3200" b="0" dirty="0"/>
            </a:br>
            <a:r>
              <a:rPr lang="en-US" sz="3200" b="0" dirty="0" smtClean="0"/>
              <a:t>Thank You!</a:t>
            </a:r>
            <a:br>
              <a:rPr lang="en-US" sz="3200" b="0" dirty="0" smtClean="0"/>
            </a:br>
            <a:r>
              <a:rPr lang="en-US" sz="3200" b="0" dirty="0" smtClean="0"/>
              <a:t/>
            </a:r>
            <a:br>
              <a:rPr lang="en-US" sz="3200" b="0" dirty="0" smtClean="0"/>
            </a:br>
            <a:r>
              <a:rPr lang="en-US" sz="3200" b="0" dirty="0" smtClean="0"/>
              <a:t>From Chelsea Collins  </a:t>
            </a:r>
            <a:endParaRPr lang="en-US" sz="3200" b="0" dirty="0"/>
          </a:p>
        </p:txBody>
      </p:sp>
      <p:sp>
        <p:nvSpPr>
          <p:cNvPr id="3" name="Content Placeholder 2"/>
          <p:cNvSpPr>
            <a:spLocks noGrp="1"/>
          </p:cNvSpPr>
          <p:nvPr>
            <p:ph sz="half" idx="1"/>
          </p:nvPr>
        </p:nvSpPr>
        <p:spPr>
          <a:xfrm>
            <a:off x="176326" y="3568445"/>
            <a:ext cx="4038600" cy="3564053"/>
          </a:xfrm>
        </p:spPr>
        <p:txBody>
          <a:bodyPr/>
          <a:lstStyle/>
          <a:p>
            <a:r>
              <a:rPr lang="en-US" sz="1800" b="1" dirty="0" smtClean="0"/>
              <a:t>Contact Information:</a:t>
            </a:r>
          </a:p>
          <a:p>
            <a:pPr lvl="1"/>
            <a:r>
              <a:rPr lang="en-US" sz="1600" dirty="0"/>
              <a:t>Chelsea Collins</a:t>
            </a:r>
          </a:p>
          <a:p>
            <a:pPr lvl="1"/>
            <a:r>
              <a:rPr lang="en-US" sz="1600" dirty="0"/>
              <a:t>Policy Manager for Accomplished Teaching and Teacher Leadership </a:t>
            </a:r>
          </a:p>
          <a:p>
            <a:pPr lvl="1"/>
            <a:r>
              <a:rPr lang="en-US" sz="1600" dirty="0">
                <a:hlinkClick r:id="rId2"/>
              </a:rPr>
              <a:t>Chelsea.Collins@doe.state.nj.us</a:t>
            </a:r>
            <a:endParaRPr lang="en-US" sz="1600" dirty="0"/>
          </a:p>
          <a:p>
            <a:pPr lvl="1"/>
            <a:r>
              <a:rPr lang="en-US" sz="1600" dirty="0" smtClean="0"/>
              <a:t>Office of Evaluation</a:t>
            </a:r>
          </a:p>
          <a:p>
            <a:pPr lvl="1"/>
            <a:r>
              <a:rPr lang="en-US" sz="1600" dirty="0" smtClean="0">
                <a:hlinkClick r:id="rId3"/>
              </a:rPr>
              <a:t>educatorevaluation@doe.state.nj.us</a:t>
            </a:r>
            <a:endParaRPr lang="en-US" sz="1600" dirty="0" smtClean="0"/>
          </a:p>
          <a:p>
            <a:pPr lvl="1"/>
            <a:r>
              <a:rPr lang="en-US" sz="1600" dirty="0"/>
              <a:t>(609) </a:t>
            </a:r>
            <a:r>
              <a:rPr lang="en-US" sz="1600" dirty="0" smtClean="0"/>
              <a:t>376-3974</a:t>
            </a:r>
            <a:endParaRPr lang="en-US" sz="1600" dirty="0" smtClean="0"/>
          </a:p>
          <a:p>
            <a:endParaRPr lang="en-US" sz="1800" dirty="0"/>
          </a:p>
          <a:p>
            <a:pPr marL="0" indent="0">
              <a:buNone/>
            </a:pPr>
            <a:r>
              <a:rPr lang="en-US" sz="1800" dirty="0" smtClean="0"/>
              <a:t> </a:t>
            </a:r>
            <a:endParaRPr lang="en-US" sz="1800" dirty="0"/>
          </a:p>
        </p:txBody>
      </p:sp>
      <p:sp>
        <p:nvSpPr>
          <p:cNvPr id="4" name="Content Placeholder 3"/>
          <p:cNvSpPr>
            <a:spLocks noGrp="1"/>
          </p:cNvSpPr>
          <p:nvPr>
            <p:ph sz="half" idx="2"/>
          </p:nvPr>
        </p:nvSpPr>
        <p:spPr>
          <a:xfrm>
            <a:off x="4747646" y="4078984"/>
            <a:ext cx="4038600" cy="2191369"/>
          </a:xfrm>
        </p:spPr>
        <p:txBody>
          <a:bodyPr/>
          <a:lstStyle/>
          <a:p>
            <a:pPr marL="400050"/>
            <a:r>
              <a:rPr lang="en-US" sz="1800" b="1" dirty="0"/>
              <a:t>Website and Resources</a:t>
            </a:r>
          </a:p>
          <a:p>
            <a:pPr marL="457200" lvl="1" indent="0">
              <a:buNone/>
            </a:pPr>
            <a:r>
              <a:rPr lang="en-US" sz="1600" dirty="0" smtClean="0">
                <a:hlinkClick r:id="rId4"/>
              </a:rPr>
              <a:t>AchieveNJ</a:t>
            </a:r>
            <a:endParaRPr lang="en-US" sz="1600" dirty="0" smtClean="0"/>
          </a:p>
          <a:p>
            <a:pPr marL="457200" lvl="1" indent="0">
              <a:buNone/>
            </a:pPr>
            <a:r>
              <a:rPr lang="en-US" sz="1600" dirty="0" smtClean="0">
                <a:hlinkClick r:id="rId5"/>
              </a:rPr>
              <a:t>Achievement Coaches</a:t>
            </a:r>
            <a:endParaRPr lang="en-US" sz="1600" dirty="0" smtClean="0"/>
          </a:p>
          <a:p>
            <a:pPr marL="457200" lvl="1" indent="0">
              <a:buNone/>
            </a:pPr>
            <a:r>
              <a:rPr lang="en-US" sz="1600" dirty="0" smtClean="0">
                <a:hlinkClick r:id="rId6"/>
              </a:rPr>
              <a:t>Reflective Practice Protocol</a:t>
            </a:r>
            <a:endParaRPr lang="en-US" sz="1600" dirty="0" smtClean="0"/>
          </a:p>
          <a:p>
            <a:pPr marL="457200" lvl="1" indent="0">
              <a:buNone/>
            </a:pPr>
            <a:r>
              <a:rPr lang="en-US" sz="1600" dirty="0" smtClean="0"/>
              <a:t>Teacher Leader Report</a:t>
            </a:r>
            <a:endParaRPr lang="en-US" sz="1600" dirty="0"/>
          </a:p>
          <a:p>
            <a:endParaRPr lang="en-US" sz="1800" dirty="0"/>
          </a:p>
        </p:txBody>
      </p:sp>
      <p:sp>
        <p:nvSpPr>
          <p:cNvPr id="6" name="Content Placeholder 2"/>
          <p:cNvSpPr txBox="1">
            <a:spLocks/>
          </p:cNvSpPr>
          <p:nvPr/>
        </p:nvSpPr>
        <p:spPr bwMode="auto">
          <a:xfrm>
            <a:off x="176326" y="1141189"/>
            <a:ext cx="4304960" cy="2252924"/>
          </a:xfrm>
          <a:prstGeom prst="rect">
            <a:avLst/>
          </a:prstGeom>
          <a:noFill/>
          <a:ln w="25400">
            <a:solidFill>
              <a:srgbClr val="F89C15"/>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8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4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800" b="1" dirty="0" smtClean="0"/>
              <a:t>Next Steps</a:t>
            </a:r>
            <a:r>
              <a:rPr lang="en-US" sz="1800" dirty="0" smtClean="0"/>
              <a:t>: Identify one strategy related to Highly Effective teachers that you are considering for your district</a:t>
            </a:r>
          </a:p>
          <a:p>
            <a:r>
              <a:rPr lang="en-US" sz="1800" b="1" dirty="0"/>
              <a:t>Elevate: </a:t>
            </a:r>
            <a:r>
              <a:rPr lang="en-US" sz="1800" dirty="0" smtClean="0"/>
              <a:t>Achievement </a:t>
            </a:r>
            <a:r>
              <a:rPr lang="en-US" sz="1800" dirty="0"/>
              <a:t>Coaches Model</a:t>
            </a:r>
          </a:p>
          <a:p>
            <a:r>
              <a:rPr lang="en-US" sz="1800" b="1" dirty="0"/>
              <a:t>Support: </a:t>
            </a:r>
            <a:r>
              <a:rPr lang="en-US" sz="1800" dirty="0" smtClean="0"/>
              <a:t>Reflective </a:t>
            </a:r>
            <a:r>
              <a:rPr lang="en-US" sz="1800" dirty="0"/>
              <a:t>Practice Protocol</a:t>
            </a:r>
          </a:p>
          <a:p>
            <a:r>
              <a:rPr lang="en-US" sz="1800" b="1" dirty="0" smtClean="0"/>
              <a:t>Retain: </a:t>
            </a:r>
            <a:r>
              <a:rPr lang="en-US" sz="1800" dirty="0" smtClean="0"/>
              <a:t>Teacher </a:t>
            </a:r>
            <a:r>
              <a:rPr lang="en-US" sz="1800" dirty="0"/>
              <a:t>Leader </a:t>
            </a:r>
            <a:r>
              <a:rPr lang="en-US" sz="1800" dirty="0" smtClean="0"/>
              <a:t>Endorsement</a:t>
            </a:r>
            <a:endParaRPr lang="en-US" sz="1800" dirty="0"/>
          </a:p>
        </p:txBody>
      </p:sp>
      <p:grpSp>
        <p:nvGrpSpPr>
          <p:cNvPr id="7" name="Group 6" descr="Graphic Elevate. Support. Retain. Hihgly effective teachers"/>
          <p:cNvGrpSpPr/>
          <p:nvPr/>
        </p:nvGrpSpPr>
        <p:grpSpPr>
          <a:xfrm>
            <a:off x="5707777" y="1613191"/>
            <a:ext cx="2640038" cy="1684459"/>
            <a:chOff x="5444375" y="2187121"/>
            <a:chExt cx="2640038" cy="1684459"/>
          </a:xfrm>
        </p:grpSpPr>
        <p:graphicFrame>
          <p:nvGraphicFramePr>
            <p:cNvPr id="8" name="Diagram 7"/>
            <p:cNvGraphicFramePr/>
            <p:nvPr>
              <p:extLst/>
            </p:nvPr>
          </p:nvGraphicFramePr>
          <p:xfrm>
            <a:off x="5444375" y="2187121"/>
            <a:ext cx="2640038" cy="13089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Oval 8"/>
            <p:cNvSpPr/>
            <p:nvPr/>
          </p:nvSpPr>
          <p:spPr>
            <a:xfrm>
              <a:off x="5638075" y="3120504"/>
              <a:ext cx="2446338" cy="751076"/>
            </a:xfrm>
            <a:prstGeom prst="ellipse">
              <a:avLst/>
            </a:prstGeom>
            <a:noFill/>
            <a:ln w="38100">
              <a:solidFill>
                <a:srgbClr val="F89C1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Highly Effective Teachers</a:t>
              </a:r>
              <a:endParaRPr lang="en-US" dirty="0">
                <a:solidFill>
                  <a:schemeClr val="tx1"/>
                </a:solidFill>
              </a:endParaRPr>
            </a:p>
          </p:txBody>
        </p:sp>
      </p:grpSp>
    </p:spTree>
    <p:extLst>
      <p:ext uri="{BB962C8B-B14F-4D97-AF65-F5344CB8AC3E}">
        <p14:creationId xmlns:p14="http://schemas.microsoft.com/office/powerpoint/2010/main" val="370634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290638"/>
          </a:xfrm>
        </p:spPr>
        <p:txBody>
          <a:bodyPr/>
          <a:lstStyle/>
          <a:p>
            <a:r>
              <a:rPr lang="en-US" sz="3200" b="0" dirty="0" smtClean="0"/>
              <a:t>How Is AchieveNJ Working?</a:t>
            </a:r>
          </a:p>
        </p:txBody>
      </p:sp>
      <p:sp>
        <p:nvSpPr>
          <p:cNvPr id="19459" name="Content Placeholder 2"/>
          <p:cNvSpPr>
            <a:spLocks noGrp="1"/>
          </p:cNvSpPr>
          <p:nvPr>
            <p:ph idx="1"/>
          </p:nvPr>
        </p:nvSpPr>
        <p:spPr>
          <a:xfrm>
            <a:off x="457200" y="1614488"/>
            <a:ext cx="8229600" cy="3399905"/>
          </a:xfrm>
        </p:spPr>
        <p:txBody>
          <a:bodyPr/>
          <a:lstStyle/>
          <a:p>
            <a:pPr marL="228600" indent="-228600">
              <a:spcBef>
                <a:spcPts val="400"/>
              </a:spcBef>
              <a:buFont typeface="+mj-lt"/>
              <a:buAutoNum type="arabicPeriod"/>
            </a:pPr>
            <a:r>
              <a:rPr lang="en-US" sz="2400" dirty="0" smtClean="0"/>
              <a:t> Expectations </a:t>
            </a:r>
            <a:r>
              <a:rPr lang="en-US" sz="2400" dirty="0"/>
              <a:t>for </a:t>
            </a:r>
            <a:r>
              <a:rPr lang="en-US" sz="2400" dirty="0" smtClean="0"/>
              <a:t>good teaching have been clarified</a:t>
            </a:r>
          </a:p>
          <a:p>
            <a:pPr marL="228600" indent="-228600">
              <a:spcBef>
                <a:spcPts val="400"/>
              </a:spcBef>
              <a:buFont typeface="+mj-lt"/>
              <a:buAutoNum type="arabicPeriod"/>
            </a:pPr>
            <a:endParaRPr lang="en-US" sz="2400" dirty="0" smtClean="0"/>
          </a:p>
          <a:p>
            <a:pPr marL="228600" indent="-228600">
              <a:spcBef>
                <a:spcPts val="400"/>
              </a:spcBef>
              <a:buFont typeface="+mj-lt"/>
              <a:buAutoNum type="arabicPeriod" startAt="2"/>
            </a:pPr>
            <a:r>
              <a:rPr lang="en-US" sz="2400" dirty="0" smtClean="0"/>
              <a:t> The </a:t>
            </a:r>
            <a:r>
              <a:rPr lang="en-US" sz="2400" dirty="0"/>
              <a:t>o</a:t>
            </a:r>
            <a:r>
              <a:rPr lang="en-US" sz="2400" dirty="0" smtClean="0"/>
              <a:t>bservation process allows for improved </a:t>
            </a:r>
            <a:r>
              <a:rPr lang="en-US" sz="2400" dirty="0"/>
              <a:t>conversations and </a:t>
            </a:r>
            <a:r>
              <a:rPr lang="en-US" sz="2400" dirty="0" smtClean="0"/>
              <a:t>feedback</a:t>
            </a:r>
          </a:p>
          <a:p>
            <a:pPr marL="228600" indent="-228600">
              <a:spcBef>
                <a:spcPts val="400"/>
              </a:spcBef>
              <a:buFont typeface="+mj-lt"/>
              <a:buAutoNum type="arabicPeriod" startAt="2"/>
            </a:pPr>
            <a:endParaRPr lang="en-US" sz="2400" dirty="0"/>
          </a:p>
          <a:p>
            <a:pPr marL="228600" indent="-228600">
              <a:spcBef>
                <a:spcPts val="400"/>
              </a:spcBef>
              <a:buFont typeface="+mj-lt"/>
              <a:buAutoNum type="arabicPeriod" startAt="3"/>
            </a:pPr>
            <a:r>
              <a:rPr lang="en-US" sz="2400" dirty="0" smtClean="0"/>
              <a:t> Student </a:t>
            </a:r>
            <a:r>
              <a:rPr lang="en-US" sz="2400" dirty="0"/>
              <a:t>and teacher data </a:t>
            </a:r>
            <a:r>
              <a:rPr lang="en-US" sz="2400" dirty="0" smtClean="0"/>
              <a:t>is being used to </a:t>
            </a:r>
            <a:r>
              <a:rPr lang="en-US" sz="2400" dirty="0"/>
              <a:t>improve teacher </a:t>
            </a:r>
            <a:r>
              <a:rPr lang="en-US" sz="2400" dirty="0" smtClean="0"/>
              <a:t>practice</a:t>
            </a:r>
            <a:r>
              <a:rPr lang="en-US" sz="2400" dirty="0" smtClean="0">
                <a:solidFill>
                  <a:schemeClr val="tx2"/>
                </a:solidFill>
              </a:rPr>
              <a:t>	</a:t>
            </a:r>
            <a:endParaRPr lang="en-US" sz="2400" dirty="0">
              <a:solidFill>
                <a:schemeClr val="tx2"/>
              </a:solidFill>
            </a:endParaRPr>
          </a:p>
        </p:txBody>
      </p:sp>
    </p:spTree>
    <p:extLst>
      <p:ext uri="{BB962C8B-B14F-4D97-AF65-F5344CB8AC3E}">
        <p14:creationId xmlns:p14="http://schemas.microsoft.com/office/powerpoint/2010/main" val="311642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Areas in Evaluation</a:t>
            </a:r>
            <a:endParaRPr lang="en-US" dirty="0"/>
          </a:p>
        </p:txBody>
      </p:sp>
      <p:graphicFrame>
        <p:nvGraphicFramePr>
          <p:cNvPr id="4" name="Table 3" descr="A table listing the three areas of growth based on evaluation data and feedback from educators"/>
          <p:cNvGraphicFramePr>
            <a:graphicFrameLocks noGrp="1"/>
          </p:cNvGraphicFramePr>
          <p:nvPr>
            <p:extLst>
              <p:ext uri="{D42A27DB-BD31-4B8C-83A1-F6EECF244321}">
                <p14:modId xmlns:p14="http://schemas.microsoft.com/office/powerpoint/2010/main" val="1658836706"/>
              </p:ext>
            </p:extLst>
          </p:nvPr>
        </p:nvGraphicFramePr>
        <p:xfrm>
          <a:off x="469173" y="1775559"/>
          <a:ext cx="8205651" cy="2291080"/>
        </p:xfrm>
        <a:graphic>
          <a:graphicData uri="http://schemas.openxmlformats.org/drawingml/2006/table">
            <a:tbl>
              <a:tblPr firstRow="1" bandRow="1">
                <a:tableStyleId>{69012ECD-51FC-41F1-AA8D-1B2483CD663E}</a:tableStyleId>
              </a:tblPr>
              <a:tblGrid>
                <a:gridCol w="2874446"/>
                <a:gridCol w="5331205"/>
              </a:tblGrid>
              <a:tr h="370840">
                <a:tc>
                  <a:txBody>
                    <a:bodyPr/>
                    <a:lstStyle/>
                    <a:p>
                      <a:pPr algn="ctr"/>
                      <a:r>
                        <a:rPr lang="en-US" dirty="0" smtClean="0">
                          <a:solidFill>
                            <a:schemeClr val="tx1"/>
                          </a:solidFill>
                        </a:rPr>
                        <a:t>Area</a:t>
                      </a:r>
                      <a:endParaRPr lang="en-US" dirty="0">
                        <a:solidFill>
                          <a:schemeClr val="tx1"/>
                        </a:solidFill>
                      </a:endParaRPr>
                    </a:p>
                  </a:txBody>
                  <a:tcPr>
                    <a:solidFill>
                      <a:srgbClr val="FFC000"/>
                    </a:solidFill>
                  </a:tcPr>
                </a:tc>
                <a:tc>
                  <a:txBody>
                    <a:bodyPr/>
                    <a:lstStyle/>
                    <a:p>
                      <a:pPr algn="ctr"/>
                      <a:r>
                        <a:rPr lang="en-US" dirty="0" smtClean="0">
                          <a:solidFill>
                            <a:schemeClr val="tx1"/>
                          </a:solidFill>
                        </a:rPr>
                        <a:t>Objective</a:t>
                      </a:r>
                      <a:endParaRPr lang="en-US" dirty="0">
                        <a:solidFill>
                          <a:schemeClr val="tx1"/>
                        </a:solidFill>
                      </a:endParaRPr>
                    </a:p>
                  </a:txBody>
                  <a:tcPr>
                    <a:solidFill>
                      <a:srgbClr val="FFC000"/>
                    </a:solidFill>
                  </a:tcPr>
                </a:tc>
              </a:tr>
              <a:tr h="370840">
                <a:tc>
                  <a:txBody>
                    <a:bodyPr/>
                    <a:lstStyle/>
                    <a:p>
                      <a:r>
                        <a:rPr lang="en-US" dirty="0" smtClean="0"/>
                        <a:t>Teacher Evaluation</a:t>
                      </a:r>
                      <a:endParaRPr lang="en-US"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Use accurate evaluations to inform quality professional development</a:t>
                      </a:r>
                    </a:p>
                  </a:txBody>
                  <a:tcPr anchor="ctr"/>
                </a:tc>
              </a:tr>
              <a:tr h="370840">
                <a:tc>
                  <a:txBody>
                    <a:bodyPr/>
                    <a:lstStyle/>
                    <a:p>
                      <a:r>
                        <a:rPr lang="en-US" dirty="0" smtClean="0"/>
                        <a:t>Principal Evaluation</a:t>
                      </a:r>
                      <a:endParaRPr lang="en-US"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Reframe observations</a:t>
                      </a:r>
                      <a:r>
                        <a:rPr lang="en-US" sz="1800" baseline="0" dirty="0" smtClean="0"/>
                        <a:t> </a:t>
                      </a:r>
                      <a:r>
                        <a:rPr lang="en-US" sz="1800" dirty="0" smtClean="0"/>
                        <a:t>and align components to strengthen school leadership</a:t>
                      </a:r>
                      <a:endParaRPr lang="en-US" sz="1800" b="1" dirty="0" smtClean="0"/>
                    </a:p>
                  </a:txBody>
                  <a:tcPr anchor="ctr"/>
                </a:tc>
              </a:tr>
              <a:tr h="370840">
                <a:tc>
                  <a:txBody>
                    <a:bodyPr/>
                    <a:lstStyle/>
                    <a:p>
                      <a:r>
                        <a:rPr lang="en-US" dirty="0" smtClean="0"/>
                        <a:t>Highly</a:t>
                      </a:r>
                      <a:r>
                        <a:rPr lang="en-US" baseline="0" dirty="0" smtClean="0"/>
                        <a:t> Effective Teachers</a:t>
                      </a:r>
                      <a:endParaRPr lang="en-US"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Elevate, support and retain the best teachers to strengthen the educational community</a:t>
                      </a:r>
                    </a:p>
                  </a:txBody>
                  <a:tcPr anchor="ctr"/>
                </a:tc>
              </a:tr>
            </a:tbl>
          </a:graphicData>
        </a:graphic>
      </p:graphicFrame>
    </p:spTree>
    <p:extLst>
      <p:ext uri="{BB962C8B-B14F-4D97-AF65-F5344CB8AC3E}">
        <p14:creationId xmlns:p14="http://schemas.microsoft.com/office/powerpoint/2010/main" val="136835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J-2">
  <a:themeElements>
    <a:clrScheme name="Custom 21">
      <a:dk1>
        <a:sysClr val="windowText" lastClr="000000"/>
      </a:dk1>
      <a:lt1>
        <a:sysClr val="window" lastClr="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03263"/>
      </a:hlink>
      <a:folHlink>
        <a:srgbClr val="EC4A1B"/>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J-2">
  <a:themeElements>
    <a:clrScheme name="Custom 21">
      <a:dk1>
        <a:sysClr val="windowText" lastClr="000000"/>
      </a:dk1>
      <a:lt1>
        <a:sysClr val="window" lastClr="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03263"/>
      </a:hlink>
      <a:folHlink>
        <a:srgbClr val="EC4A1B"/>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78954</TotalTime>
  <Words>3822</Words>
  <Application>Microsoft Office PowerPoint</Application>
  <PresentationFormat>On-screen Show (4:3)</PresentationFormat>
  <Paragraphs>803</Paragraphs>
  <Slides>78</Slides>
  <Notes>70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78</vt:i4>
      </vt:variant>
    </vt:vector>
  </HeadingPairs>
  <TitlesOfParts>
    <vt:vector size="86" baseType="lpstr">
      <vt:lpstr>Arial</vt:lpstr>
      <vt:lpstr>Calibri</vt:lpstr>
      <vt:lpstr>Franklin Gothic Book</vt:lpstr>
      <vt:lpstr>Franklin Gothic Medium</vt:lpstr>
      <vt:lpstr>Times New Roman</vt:lpstr>
      <vt:lpstr>Wingdings</vt:lpstr>
      <vt:lpstr>NJ-2</vt:lpstr>
      <vt:lpstr>1_NJ-2</vt:lpstr>
      <vt:lpstr>AchieveNJ: a Tool for Improving Teaching and Leading</vt:lpstr>
      <vt:lpstr>   Agenda   AchieveNJ: A Tool for Improving Teaching and Leading</vt:lpstr>
      <vt:lpstr>Improving Student Achievement Through Better Instruction</vt:lpstr>
      <vt:lpstr>  AchieveNJ: A Tool for Improving Teaching and Leading    (slide 1 of 3)</vt:lpstr>
      <vt:lpstr> AchieveNJ: A Tool for Improving Teaching and Leading  (slide 2 of 3)</vt:lpstr>
      <vt:lpstr> AchieveNJ: A Tool for Improving Teaching and Leading   (slide 3 of 3)</vt:lpstr>
      <vt:lpstr>Hard Work is Paying Off: Teacher Evaluation Ratings are Improving</vt:lpstr>
      <vt:lpstr>How Is AchieveNJ Working?</vt:lpstr>
      <vt:lpstr>Growth Areas in Evaluation</vt:lpstr>
      <vt:lpstr>Teacher Evaluation Using Accurate Evaluations to Inform Quality Professional Development</vt:lpstr>
      <vt:lpstr>   Agenda   (Using accurate Evaluations to inform quality professional development(</vt:lpstr>
      <vt:lpstr>The Value Of Accurate Data</vt:lpstr>
      <vt:lpstr>Observation Scores In Two Districts</vt:lpstr>
      <vt:lpstr>Teacher Evaluation:  A Tool For Improving Teaching </vt:lpstr>
      <vt:lpstr>Teacher Evaluation:  A Tool For Improving Teaching</vt:lpstr>
      <vt:lpstr>Improving Observation Score Accuracy</vt:lpstr>
      <vt:lpstr>Quality Training</vt:lpstr>
      <vt:lpstr> Quality Training: Using Required Training Plus Best Practices To Drive Continuous Improvement   (slide 1 of 3)</vt:lpstr>
      <vt:lpstr> Quality Training: Using Required Training Plus Best Practices To Drive Continuous Improvement   (slide 2 of 3)</vt:lpstr>
      <vt:lpstr> Quality Training: Using Required Training Plus Best Practices To Drive Continuous Improvement   (slide 3 of 3)</vt:lpstr>
      <vt:lpstr>Quality Training: Using A Variety Of Calibration Activities</vt:lpstr>
      <vt:lpstr>     Deliberate Scoring   (slide 1 of 2)    (slide 1 of 2)</vt:lpstr>
      <vt:lpstr>     Deliberate Scoring   Slide (2 of 2)    (slide 2 of 2)</vt:lpstr>
      <vt:lpstr>Deliberate Scoring: Weighting Domains*</vt:lpstr>
      <vt:lpstr>Deliberate Scoring: Using Decimal Places To Determine Domain Scores </vt:lpstr>
      <vt:lpstr>  Deliberate Scoring: Using Decimal Places To Determine Domain Scores   (slide 2 of 2)</vt:lpstr>
      <vt:lpstr>Deliberate Scoring: Prioritizing Components* By Evaluating These Each Observation  (Example Shown Is For Illustrative Purposes Only And Is Not A DOE Recommendation)</vt:lpstr>
      <vt:lpstr>   Observation Scores In Two Districts    (continued)</vt:lpstr>
      <vt:lpstr>  Improving Observation Score Accuracy   (continued)</vt:lpstr>
      <vt:lpstr>Evaluations Inform Professional Development</vt:lpstr>
      <vt:lpstr>Individual Professional Development Must Be Informed By Performance Evaluations</vt:lpstr>
      <vt:lpstr>Professional Learning Aligned With The Evaluation Cycle</vt:lpstr>
      <vt:lpstr>   PDP Goal Setting Example   ]Slide 1 of 2</vt:lpstr>
      <vt:lpstr>   PDP Goal Setting Example   Slide 2 of 2</vt:lpstr>
      <vt:lpstr>PDP Goal Setting Example</vt:lpstr>
      <vt:lpstr>Leveraging The ScIP For Professional Development</vt:lpstr>
      <vt:lpstr>Using Observation Data To Improve Professional Development For Teachers</vt:lpstr>
      <vt:lpstr>Using Survey Data To Strengthen Mentoring Programs</vt:lpstr>
      <vt:lpstr>  Thank You!  From Pete Mazzagatti  </vt:lpstr>
      <vt:lpstr>Principal Evaluation   Reframe and Align to Strengthen Leadership</vt:lpstr>
      <vt:lpstr>   Agenda    (principal evaluation)</vt:lpstr>
      <vt:lpstr>Principal Evaluation: A Tool For Improving Leadership</vt:lpstr>
      <vt:lpstr>  Principal Evaluation:  A Tool For Improving Leadership   (slide 1 of 2)</vt:lpstr>
      <vt:lpstr>  Principal Evaluation:  A Tool For Improving Leadership   (slide 2 of 2)</vt:lpstr>
      <vt:lpstr>School Leader Evaluation In Two New Jersey Districts 2015-16</vt:lpstr>
      <vt:lpstr>2015-16 School Leader Practice Scores Vs Teacher Practice Scores</vt:lpstr>
      <vt:lpstr>Principal Evaluation Challenges</vt:lpstr>
      <vt:lpstr>3 Rs to Strengthen Leadership Through Evaluation</vt:lpstr>
      <vt:lpstr>Looking For The Right Things Using The Standards</vt:lpstr>
      <vt:lpstr>Stages Of The Evaluation Cycle</vt:lpstr>
      <vt:lpstr>Evaluation Cycle Timeline And Activities</vt:lpstr>
      <vt:lpstr>Begin With An Annual Planning Conference</vt:lpstr>
      <vt:lpstr>    Rowing Together In The Right Direction</vt:lpstr>
      <vt:lpstr>    Administrator And Other Goals</vt:lpstr>
      <vt:lpstr>    Align Administrator Goals </vt:lpstr>
      <vt:lpstr>    Align Administrator Goals </vt:lpstr>
      <vt:lpstr>    Align Administrator Goals </vt:lpstr>
      <vt:lpstr>  O   Observations: A Collection of Evidence Over Time</vt:lpstr>
      <vt:lpstr>       Observations: A Collection of Evidence Over Time</vt:lpstr>
      <vt:lpstr>  Thank You!   From Paul Palek </vt:lpstr>
      <vt:lpstr>Elevating, Supporting and Retaining Highly Effective Teachers</vt:lpstr>
      <vt:lpstr>Agenda</vt:lpstr>
      <vt:lpstr>Research Says: Teachers Matter Most</vt:lpstr>
      <vt:lpstr>Teacher Evaluation:  A Tool for Improving Our Best Teachers</vt:lpstr>
      <vt:lpstr>Teacher  Evaluation:  A Tool for Improving Our Best Teachers</vt:lpstr>
      <vt:lpstr>Are Our Best Getting Better?</vt:lpstr>
      <vt:lpstr>Elevating Our Best</vt:lpstr>
      <vt:lpstr>Better Outcomes For More Students</vt:lpstr>
      <vt:lpstr>Achievement Coach Districts &amp; Impact</vt:lpstr>
      <vt:lpstr>Supporting Our Best</vt:lpstr>
      <vt:lpstr>Best Practices</vt:lpstr>
      <vt:lpstr>Reflective Practice Protocol</vt:lpstr>
      <vt:lpstr>Autonomy &amp; Flexibility for Districts and Teachers</vt:lpstr>
      <vt:lpstr>Retaining Our Best</vt:lpstr>
      <vt:lpstr>Teacher Leader Endorsement</vt:lpstr>
      <vt:lpstr>Districts as Program Providers</vt:lpstr>
      <vt:lpstr>Benefits Of The Teacher Leader Endorsement</vt:lpstr>
      <vt:lpstr>  Thank You!  From Chelsea Collins  </vt:lpstr>
    </vt:vector>
  </TitlesOfParts>
  <Company>NJDOE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Finishing strong, starting stronger Using Evaluation Data to Improve Instruction</dc:title>
  <dc:creator>jriddles</dc:creator>
  <cp:lastModifiedBy>Velyvyte, Aiste</cp:lastModifiedBy>
  <cp:revision>525</cp:revision>
  <dcterms:created xsi:type="dcterms:W3CDTF">2014-05-27T16:46:23Z</dcterms:created>
  <dcterms:modified xsi:type="dcterms:W3CDTF">2017-10-12T15:38:22Z</dcterms:modified>
</cp:coreProperties>
</file>